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42"/>
  </p:notesMasterIdLst>
  <p:handoutMasterIdLst>
    <p:handoutMasterId r:id="rId43"/>
  </p:handoutMasterIdLst>
  <p:sldIdLst>
    <p:sldId id="636" r:id="rId2"/>
    <p:sldId id="741" r:id="rId3"/>
    <p:sldId id="735" r:id="rId4"/>
    <p:sldId id="645" r:id="rId5"/>
    <p:sldId id="742" r:id="rId6"/>
    <p:sldId id="744" r:id="rId7"/>
    <p:sldId id="745" r:id="rId8"/>
    <p:sldId id="746" r:id="rId9"/>
    <p:sldId id="747" r:id="rId10"/>
    <p:sldId id="748" r:id="rId11"/>
    <p:sldId id="743" r:id="rId12"/>
    <p:sldId id="750" r:id="rId13"/>
    <p:sldId id="751" r:id="rId14"/>
    <p:sldId id="752" r:id="rId15"/>
    <p:sldId id="737" r:id="rId16"/>
    <p:sldId id="749" r:id="rId17"/>
    <p:sldId id="753" r:id="rId18"/>
    <p:sldId id="754" r:id="rId19"/>
    <p:sldId id="755" r:id="rId20"/>
    <p:sldId id="756" r:id="rId21"/>
    <p:sldId id="757" r:id="rId22"/>
    <p:sldId id="738" r:id="rId23"/>
    <p:sldId id="758" r:id="rId24"/>
    <p:sldId id="759" r:id="rId25"/>
    <p:sldId id="760" r:id="rId26"/>
    <p:sldId id="739" r:id="rId27"/>
    <p:sldId id="761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40" r:id="rId36"/>
    <p:sldId id="769" r:id="rId37"/>
    <p:sldId id="770" r:id="rId38"/>
    <p:sldId id="771" r:id="rId39"/>
    <p:sldId id="772" r:id="rId40"/>
    <p:sldId id="733" r:id="rId41"/>
  </p:sldIdLst>
  <p:sldSz cx="12192000" cy="6858000"/>
  <p:notesSz cx="9144000" cy="6858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>
    <p:extLst>
      <p:ext uri="{19B8F6BF-5375-455C-9EA6-DF929625EA0E}">
        <p15:presenceInfo xmlns:p15="http://schemas.microsoft.com/office/powerpoint/2012/main" userId="29dff8a422dc77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AB0000"/>
    <a:srgbClr val="EDCDCB"/>
    <a:srgbClr val="A9CDCB"/>
    <a:srgbClr val="D1EBF1"/>
    <a:srgbClr val="EBF1DE"/>
    <a:srgbClr val="F1EEF4"/>
    <a:srgbClr val="DFF5A9"/>
    <a:srgbClr val="E5F7B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3321" autoAdjust="0"/>
  </p:normalViewPr>
  <p:slideViewPr>
    <p:cSldViewPr>
      <p:cViewPr varScale="1">
        <p:scale>
          <a:sx n="68" d="100"/>
          <a:sy n="68" d="100"/>
        </p:scale>
        <p:origin x="792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1848" y="5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el.wikipedia.org/wiki/%CE%91%CF%81%CF%87%CE%B5%CE%AF%CE%BF:Data_Science_storytelling.jpg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hyperlink" Target="https://commons.wikimedia.org/wiki/File:Earth_with_server.jpg" TargetMode="External"/><Relationship Id="rId1" Type="http://schemas.openxmlformats.org/officeDocument/2006/relationships/image" Target="../media/image3.jpg"/><Relationship Id="rId6" Type="http://schemas.openxmlformats.org/officeDocument/2006/relationships/hyperlink" Target="https://www.tasnimnews.com/fa/news/1395/10/29/1300159/%D8%AF%D9%88%D9%85%DB%8C%D9%86-%DA%A9%D9%86%D9%81%D8%B1%D8%A7%D9%86%D8%B3-%D9%85%D9%84%DB%8C-%D8%B3%D9%86%D8%AC%D8%B4-%D9%88-%D8%A7%D8%B1%D8%B2%D8%B4%DB%8C%D8%A7%D8%A8%DB%8C-%D8%B9%D9%84%D9%85-%D8%AF%D8%B1-%D8%A7%D8%B5%D9%81%D9%87%D8%A7%D9%86-%D8%A8%D8%B1%DA%AF%D8%B2%D8%A7%D8%B1-%D9%85%DB%8C-%D8%B4%D9%88%D8%AF" TargetMode="External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openxmlformats.org/officeDocument/2006/relationships/hyperlink" Target="http://juandomingofarnos.wordpress.com/2011/08/13/aprendizaje-en-red-scoop-it" TargetMode="External"/><Relationship Id="rId9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el.wikipedia.org/wiki/%CE%91%CF%81%CF%87%CE%B5%CE%AF%CE%BF:Data_Science_storytelling.jpg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hyperlink" Target="https://commons.wikimedia.org/wiki/File:Earth_with_server.jpg" TargetMode="External"/><Relationship Id="rId1" Type="http://schemas.openxmlformats.org/officeDocument/2006/relationships/image" Target="../media/image3.jpg"/><Relationship Id="rId6" Type="http://schemas.openxmlformats.org/officeDocument/2006/relationships/hyperlink" Target="https://www.tasnimnews.com/fa/news/1395/10/29/1300159/%D8%AF%D9%88%D9%85%DB%8C%D9%86-%DA%A9%D9%86%D9%81%D8%B1%D8%A7%D9%86%D8%B3-%D9%85%D9%84%DB%8C-%D8%B3%D9%86%D8%AC%D8%B4-%D9%88-%D8%A7%D8%B1%D8%B2%D8%B4%DB%8C%D8%A7%D8%A8%DB%8C-%D8%B9%D9%84%D9%85-%D8%AF%D8%B1-%D8%A7%D8%B5%D9%81%D9%87%D8%A7%D9%86-%D8%A8%D8%B1%DA%AF%D8%B2%D8%A7%D8%B1-%D9%85%DB%8C-%D8%B4%D9%88%D8%AF" TargetMode="External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openxmlformats.org/officeDocument/2006/relationships/hyperlink" Target="http://juandomingofarnos.wordpress.com/2011/08/13/aprendizaje-en-red-scoop-it" TargetMode="External"/><Relationship Id="rId9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CD3451-FE5B-4A3B-8D1A-8D07C37948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2B1EE7F-7358-4469-8087-7781CCFCF7E1}">
      <dgm:prSet custT="1"/>
      <dgm:spPr/>
      <dgm:t>
        <a:bodyPr/>
        <a:lstStyle/>
        <a:p>
          <a:pPr algn="l" rtl="0"/>
          <a:r>
            <a:rPr lang="zh-CN" altLang="en-US" sz="1500" dirty="0" smtClean="0"/>
            <a:t>自有人类以来，就有了故事。每个地区、阶级和群体都有自己的故事，而且故事具备跨国家和文化的传播能力（</a:t>
          </a:r>
          <a:r>
            <a:rPr lang="en-GB" altLang="zh-CN" sz="1500" dirty="0" smtClean="0"/>
            <a:t>Narrative starts with the very history of mankind; there is not, there has never been anywhere, any people without narrative; all classes, all human groups, have their stories, and very often those stories are enjoyed by men of different and even opposite cultural backgrounds</a:t>
          </a:r>
          <a:r>
            <a:rPr lang="zh-CN" altLang="en-US" sz="1500" dirty="0" smtClean="0"/>
            <a:t>）。</a:t>
          </a:r>
          <a:endParaRPr lang="en-US" altLang="zh-CN" sz="1500" dirty="0" smtClean="0"/>
        </a:p>
        <a:p>
          <a:pPr algn="r" rtl="0"/>
          <a:r>
            <a:rPr lang="zh-CN" sz="1500" dirty="0" smtClean="0"/>
            <a:t>——</a:t>
          </a:r>
          <a:r>
            <a:rPr lang="en-US" sz="1500" dirty="0" smtClean="0"/>
            <a:t>Roland Barthes</a:t>
          </a:r>
          <a:r>
            <a:rPr lang="zh-CN" sz="1500" dirty="0" smtClean="0"/>
            <a:t>（著名文学家）</a:t>
          </a:r>
          <a:endParaRPr lang="zh-CN" sz="1500" dirty="0"/>
        </a:p>
      </dgm:t>
    </dgm:pt>
    <dgm:pt modelId="{D8F02831-A8F7-4A0F-AC8D-1302D0C6FA85}" type="par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25FCD1D-44B6-4A7E-AD6B-3406423927F5}" type="sib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3ED6F94-77B6-467A-B509-3DFD832C87F8}">
      <dgm:prSet/>
      <dgm:spPr/>
      <dgm:t>
        <a:bodyPr/>
        <a:lstStyle/>
        <a:p>
          <a:pPr algn="l" rtl="0"/>
          <a:r>
            <a:rPr lang="zh-CN" altLang="en-US" dirty="0" smtClean="0"/>
            <a:t>讲故事是当今世界传播思想的最有力的方式（</a:t>
          </a:r>
          <a:r>
            <a:rPr lang="en-GB" altLang="zh-CN" dirty="0" smtClean="0"/>
            <a:t>Storytelling is the most powerful way to put ideas into the world today</a:t>
          </a:r>
          <a:r>
            <a:rPr lang="zh-CN" altLang="en-US" dirty="0" smtClean="0"/>
            <a:t>）。 </a:t>
          </a:r>
        </a:p>
        <a:p>
          <a:pPr algn="r"/>
          <a:r>
            <a:rPr lang="en-GB" altLang="zh-CN" dirty="0" smtClean="0"/>
            <a:t>—Robert McAfee</a:t>
          </a:r>
          <a:r>
            <a:rPr lang="zh-CN" altLang="en-US" dirty="0" smtClean="0"/>
            <a:t>（故事研究领域的代表人物，著名畅销书</a:t>
          </a:r>
          <a:r>
            <a:rPr lang="en-US" altLang="zh-CN" dirty="0" smtClean="0"/>
            <a:t>《</a:t>
          </a:r>
          <a:r>
            <a:rPr lang="en-GB" altLang="zh-CN" dirty="0" smtClean="0"/>
            <a:t>Story: Style, Structure, Substance, and the Principles of Screenwriting》</a:t>
          </a:r>
          <a:r>
            <a:rPr lang="zh-CN" altLang="en-US" dirty="0" smtClean="0"/>
            <a:t>的作者）</a:t>
          </a:r>
        </a:p>
      </dgm:t>
    </dgm:pt>
    <dgm:pt modelId="{CC18C4B8-1588-45D6-8A72-BDCDB3ED03EA}" type="par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AD369486-2353-415F-B275-DAE5C770D649}" type="sib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1642A035-BED8-4B06-AEF3-21555310313A}" type="pres">
      <dgm:prSet presAssocID="{3FCD3451-FE5B-4A3B-8D1A-8D07C37948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6928A4-A0C3-4866-80C2-F1DC8D196B6A}" type="pres">
      <dgm:prSet presAssocID="{E2B1EE7F-7358-4469-8087-7781CCFCF7E1}" presName="parentText" presStyleLbl="node1" presStyleIdx="0" presStyleCnt="2" custScaleX="88158" custScaleY="20522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32C9-AC21-4DCC-885F-5C66D2112E94}" type="pres">
      <dgm:prSet presAssocID="{725FCD1D-44B6-4A7E-AD6B-3406423927F5}" presName="spacer" presStyleCnt="0"/>
      <dgm:spPr/>
    </dgm:pt>
    <dgm:pt modelId="{559667EB-D73A-492D-98C5-E0F938A6613D}" type="pres">
      <dgm:prSet presAssocID="{73ED6F94-77B6-467A-B509-3DFD832C87F8}" presName="parentText" presStyleLbl="node1" presStyleIdx="1" presStyleCnt="2" custScaleX="88158" custScaleY="17407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199450C-B119-4486-8691-FD53BF508DB9}" srcId="{3FCD3451-FE5B-4A3B-8D1A-8D07C3794897}" destId="{E2B1EE7F-7358-4469-8087-7781CCFCF7E1}" srcOrd="0" destOrd="0" parTransId="{D8F02831-A8F7-4A0F-AC8D-1302D0C6FA85}" sibTransId="{725FCD1D-44B6-4A7E-AD6B-3406423927F5}"/>
    <dgm:cxn modelId="{D1163E6D-1C48-43BE-BDA0-6FD5994FC039}" type="presOf" srcId="{73ED6F94-77B6-467A-B509-3DFD832C87F8}" destId="{559667EB-D73A-492D-98C5-E0F938A6613D}" srcOrd="0" destOrd="0" presId="urn:microsoft.com/office/officeart/2005/8/layout/vList2"/>
    <dgm:cxn modelId="{E1C12298-9923-4D6F-B387-FF5BBBA76146}" srcId="{3FCD3451-FE5B-4A3B-8D1A-8D07C3794897}" destId="{73ED6F94-77B6-467A-B509-3DFD832C87F8}" srcOrd="1" destOrd="0" parTransId="{CC18C4B8-1588-45D6-8A72-BDCDB3ED03EA}" sibTransId="{AD369486-2353-415F-B275-DAE5C770D649}"/>
    <dgm:cxn modelId="{920A32F0-875E-4E3A-8DD6-4FED1D92DB50}" type="presOf" srcId="{3FCD3451-FE5B-4A3B-8D1A-8D07C3794897}" destId="{1642A035-BED8-4B06-AEF3-21555310313A}" srcOrd="0" destOrd="0" presId="urn:microsoft.com/office/officeart/2005/8/layout/vList2"/>
    <dgm:cxn modelId="{0F2E8F59-BADA-410C-9D45-A9FC28368E9B}" type="presOf" srcId="{E2B1EE7F-7358-4469-8087-7781CCFCF7E1}" destId="{6A6928A4-A0C3-4866-80C2-F1DC8D196B6A}" srcOrd="0" destOrd="0" presId="urn:microsoft.com/office/officeart/2005/8/layout/vList2"/>
    <dgm:cxn modelId="{500898F4-BB30-4D8E-9210-EC2D3CCF6F0E}" type="presParOf" srcId="{1642A035-BED8-4B06-AEF3-21555310313A}" destId="{6A6928A4-A0C3-4866-80C2-F1DC8D196B6A}" srcOrd="0" destOrd="0" presId="urn:microsoft.com/office/officeart/2005/8/layout/vList2"/>
    <dgm:cxn modelId="{A8C5D675-BD07-4C7C-B2D5-91D2147C16FA}" type="presParOf" srcId="{1642A035-BED8-4B06-AEF3-21555310313A}" destId="{CB2932C9-AC21-4DCC-885F-5C66D2112E94}" srcOrd="1" destOrd="0" presId="urn:microsoft.com/office/officeart/2005/8/layout/vList2"/>
    <dgm:cxn modelId="{B953A315-5AD6-47CB-9671-87DD21154840}" type="presParOf" srcId="{1642A035-BED8-4B06-AEF3-21555310313A}" destId="{559667EB-D73A-492D-98C5-E0F938A6613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123B46-A4E7-412F-8805-D62CF229935E}" type="doc">
      <dgm:prSet loTypeId="urn:microsoft.com/office/officeart/2005/8/layout/hList7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8F4CCC3-EDCE-45A2-AACB-D94CB5C77F21}">
      <dgm:prSet/>
      <dgm:spPr/>
      <dgm:t>
        <a:bodyPr/>
        <a:lstStyle/>
        <a:p>
          <a:pPr rtl="0"/>
          <a:r>
            <a:rPr lang="zh-CN" altLang="en-US" b="1" dirty="0" smtClean="0"/>
            <a:t>故事的定义及特征</a:t>
          </a:r>
          <a:endParaRPr lang="zh-CN" b="1" dirty="0"/>
        </a:p>
      </dgm:t>
    </dgm:pt>
    <dgm:pt modelId="{4E7BD9F4-04C5-4034-8D5E-09B49FCA7F97}" type="parTrans" cxnId="{100BED2B-AA5A-4B94-AF0C-39A3A485308E}">
      <dgm:prSet/>
      <dgm:spPr/>
      <dgm:t>
        <a:bodyPr/>
        <a:lstStyle/>
        <a:p>
          <a:endParaRPr lang="zh-CN" altLang="en-US" b="1"/>
        </a:p>
      </dgm:t>
    </dgm:pt>
    <dgm:pt modelId="{B60928DA-64BB-437F-9723-452D5ECF4319}" type="sibTrans" cxnId="{100BED2B-AA5A-4B94-AF0C-39A3A485308E}">
      <dgm:prSet/>
      <dgm:spPr/>
      <dgm:t>
        <a:bodyPr/>
        <a:lstStyle/>
        <a:p>
          <a:endParaRPr lang="zh-CN" altLang="en-US" b="1"/>
        </a:p>
      </dgm:t>
    </dgm:pt>
    <dgm:pt modelId="{24602B6A-AC06-4344-83E9-1F8605A09467}">
      <dgm:prSet/>
      <dgm:spPr/>
      <dgm:t>
        <a:bodyPr/>
        <a:lstStyle/>
        <a:p>
          <a:pPr rtl="0"/>
          <a:r>
            <a:rPr lang="zh-CN" altLang="en-US" b="1" dirty="0" smtClean="0"/>
            <a:t>故事的发展史</a:t>
          </a:r>
          <a:endParaRPr lang="zh-CN" b="1" dirty="0"/>
        </a:p>
      </dgm:t>
    </dgm:pt>
    <dgm:pt modelId="{F43C8191-8047-410C-BE6A-2F758AC79B0B}" type="parTrans" cxnId="{3DFC580F-48F8-46AA-B6EF-60D8E9A8218E}">
      <dgm:prSet/>
      <dgm:spPr/>
      <dgm:t>
        <a:bodyPr/>
        <a:lstStyle/>
        <a:p>
          <a:endParaRPr lang="zh-CN" altLang="en-US" b="1"/>
        </a:p>
      </dgm:t>
    </dgm:pt>
    <dgm:pt modelId="{FC74D54C-149E-4785-A2C2-F1D89EED4EFE}" type="sibTrans" cxnId="{3DFC580F-48F8-46AA-B6EF-60D8E9A8218E}">
      <dgm:prSet/>
      <dgm:spPr/>
      <dgm:t>
        <a:bodyPr/>
        <a:lstStyle/>
        <a:p>
          <a:endParaRPr lang="zh-CN" altLang="en-US" b="1"/>
        </a:p>
      </dgm:t>
    </dgm:pt>
    <dgm:pt modelId="{C02A8D88-2E72-4B1C-B97A-CFFA5B86078A}">
      <dgm:prSet/>
      <dgm:spPr/>
      <dgm:t>
        <a:bodyPr/>
        <a:lstStyle/>
        <a:p>
          <a:pPr rtl="0"/>
          <a:r>
            <a:rPr lang="zh-CN" altLang="en-US" b="1" dirty="0" smtClean="0"/>
            <a:t>故事的要素</a:t>
          </a:r>
          <a:endParaRPr lang="zh-CN" b="1" dirty="0"/>
        </a:p>
      </dgm:t>
    </dgm:pt>
    <dgm:pt modelId="{F0CFABDF-4211-4092-A46E-ABE883890C9E}" type="parTrans" cxnId="{F5D08E6E-86CD-4140-B7DB-7AB69FC86587}">
      <dgm:prSet/>
      <dgm:spPr/>
      <dgm:t>
        <a:bodyPr/>
        <a:lstStyle/>
        <a:p>
          <a:endParaRPr lang="zh-CN" altLang="en-US" b="1"/>
        </a:p>
      </dgm:t>
    </dgm:pt>
    <dgm:pt modelId="{D26AA930-5685-43E9-B85A-4486C14F0660}" type="sibTrans" cxnId="{F5D08E6E-86CD-4140-B7DB-7AB69FC86587}">
      <dgm:prSet/>
      <dgm:spPr/>
      <dgm:t>
        <a:bodyPr/>
        <a:lstStyle/>
        <a:p>
          <a:endParaRPr lang="zh-CN" altLang="en-US" b="1"/>
        </a:p>
      </dgm:t>
    </dgm:pt>
    <dgm:pt modelId="{F9C1C32C-6080-4E0F-9DFD-3B715888AD5A}">
      <dgm:prSet/>
      <dgm:spPr/>
      <dgm:t>
        <a:bodyPr/>
        <a:lstStyle/>
        <a:p>
          <a:pPr rtl="0"/>
          <a:r>
            <a:rPr lang="zh-CN" altLang="en-US" b="1" dirty="0" smtClean="0"/>
            <a:t>故事的情节</a:t>
          </a:r>
          <a:endParaRPr lang="zh-CN" b="1" dirty="0"/>
        </a:p>
      </dgm:t>
    </dgm:pt>
    <dgm:pt modelId="{6D4F4CFE-BFF9-46EC-8F6A-0AA2EDE1F0FD}" type="parTrans" cxnId="{9F815B32-1ED5-4084-9132-BDE9A6D61BAE}">
      <dgm:prSet/>
      <dgm:spPr/>
      <dgm:t>
        <a:bodyPr/>
        <a:lstStyle/>
        <a:p>
          <a:endParaRPr lang="zh-CN" altLang="en-US" b="1"/>
        </a:p>
      </dgm:t>
    </dgm:pt>
    <dgm:pt modelId="{2069C66A-C835-44EF-8DA4-35D6B4A7B50D}" type="sibTrans" cxnId="{9F815B32-1ED5-4084-9132-BDE9A6D61BAE}">
      <dgm:prSet/>
      <dgm:spPr/>
      <dgm:t>
        <a:bodyPr/>
        <a:lstStyle/>
        <a:p>
          <a:endParaRPr lang="zh-CN" altLang="en-US" b="1"/>
        </a:p>
      </dgm:t>
    </dgm:pt>
    <dgm:pt modelId="{2E5DA239-B13D-4CFF-B454-A963FD005ECD}">
      <dgm:prSet/>
      <dgm:spPr/>
      <dgm:t>
        <a:bodyPr/>
        <a:lstStyle/>
        <a:p>
          <a:pPr rtl="0"/>
          <a:r>
            <a:rPr lang="zh-CN" altLang="en-US" b="1" dirty="0" smtClean="0"/>
            <a:t>故事的叙述</a:t>
          </a:r>
          <a:endParaRPr lang="zh-CN" b="1" dirty="0"/>
        </a:p>
      </dgm:t>
    </dgm:pt>
    <dgm:pt modelId="{D3EE9B07-7928-47CC-BE7F-213A051A6C39}" type="parTrans" cxnId="{CF1D9365-23F6-44EC-85E0-D67EB6FA94DF}">
      <dgm:prSet/>
      <dgm:spPr/>
      <dgm:t>
        <a:bodyPr/>
        <a:lstStyle/>
        <a:p>
          <a:endParaRPr lang="zh-CN" altLang="en-US"/>
        </a:p>
      </dgm:t>
    </dgm:pt>
    <dgm:pt modelId="{86E5B948-6706-4656-8D14-CA68DA993FC8}" type="sibTrans" cxnId="{CF1D9365-23F6-44EC-85E0-D67EB6FA94DF}">
      <dgm:prSet/>
      <dgm:spPr/>
      <dgm:t>
        <a:bodyPr/>
        <a:lstStyle/>
        <a:p>
          <a:endParaRPr lang="zh-CN" altLang="en-US"/>
        </a:p>
      </dgm:t>
    </dgm:pt>
    <dgm:pt modelId="{4ABDF3BB-552B-485D-9A92-9474CF55C568}">
      <dgm:prSet/>
      <dgm:spPr/>
      <dgm:t>
        <a:bodyPr/>
        <a:lstStyle/>
        <a:p>
          <a:pPr rtl="0"/>
          <a:r>
            <a:rPr lang="zh-CN" altLang="en-US" b="1" dirty="0" smtClean="0"/>
            <a:t>故事的生成</a:t>
          </a:r>
          <a:endParaRPr lang="zh-CN" b="1" dirty="0"/>
        </a:p>
      </dgm:t>
    </dgm:pt>
    <dgm:pt modelId="{4E4CB934-6AEF-42A9-BDA7-8D4257D5CC11}" type="parTrans" cxnId="{DF9A54E8-FD7E-49AE-B1AC-B1D5321769B0}">
      <dgm:prSet/>
      <dgm:spPr/>
      <dgm:t>
        <a:bodyPr/>
        <a:lstStyle/>
        <a:p>
          <a:endParaRPr lang="zh-CN" altLang="en-US"/>
        </a:p>
      </dgm:t>
    </dgm:pt>
    <dgm:pt modelId="{3E2A98E1-0FF2-4001-8CDF-E165A8E44C2B}" type="sibTrans" cxnId="{DF9A54E8-FD7E-49AE-B1AC-B1D5321769B0}">
      <dgm:prSet/>
      <dgm:spPr/>
      <dgm:t>
        <a:bodyPr/>
        <a:lstStyle/>
        <a:p>
          <a:endParaRPr lang="zh-CN" altLang="en-US"/>
        </a:p>
      </dgm:t>
    </dgm:pt>
    <dgm:pt modelId="{8B0CD4C3-770B-4C36-B583-58244FB3BD6C}" type="pres">
      <dgm:prSet presAssocID="{77123B46-A4E7-412F-8805-D62CF229935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3DDF26-F72B-4630-BEBC-5198B5124E96}" type="pres">
      <dgm:prSet presAssocID="{77123B46-A4E7-412F-8805-D62CF229935E}" presName="fgShape" presStyleLbl="fgShp" presStyleIdx="0" presStyleCnt="1"/>
      <dgm:spPr/>
    </dgm:pt>
    <dgm:pt modelId="{8A41CF35-BD96-4879-9C14-248F34E5A987}" type="pres">
      <dgm:prSet presAssocID="{77123B46-A4E7-412F-8805-D62CF229935E}" presName="linComp" presStyleCnt="0"/>
      <dgm:spPr/>
    </dgm:pt>
    <dgm:pt modelId="{F9A6BF00-DE9E-41D9-86F5-3EC2BA04D5EE}" type="pres">
      <dgm:prSet presAssocID="{B8F4CCC3-EDCE-45A2-AACB-D94CB5C77F21}" presName="compNode" presStyleCnt="0"/>
      <dgm:spPr/>
    </dgm:pt>
    <dgm:pt modelId="{C5C8A3DA-539C-4E3C-AE8C-CCF2A38CCE3F}" type="pres">
      <dgm:prSet presAssocID="{B8F4CCC3-EDCE-45A2-AACB-D94CB5C77F21}" presName="bkgdShape" presStyleLbl="node1" presStyleIdx="0" presStyleCnt="6"/>
      <dgm:spPr/>
      <dgm:t>
        <a:bodyPr/>
        <a:lstStyle/>
        <a:p>
          <a:endParaRPr lang="zh-CN" altLang="en-US"/>
        </a:p>
      </dgm:t>
    </dgm:pt>
    <dgm:pt modelId="{2E632D04-0E4D-4AD1-8FA2-0023591FB85B}" type="pres">
      <dgm:prSet presAssocID="{B8F4CCC3-EDCE-45A2-AACB-D94CB5C77F21}" presName="node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6FFF12-6DF8-40BD-9A39-87226C5BC830}" type="pres">
      <dgm:prSet presAssocID="{B8F4CCC3-EDCE-45A2-AACB-D94CB5C77F21}" presName="invisiNode" presStyleLbl="node1" presStyleIdx="0" presStyleCnt="6"/>
      <dgm:spPr/>
    </dgm:pt>
    <dgm:pt modelId="{DDD7E12D-F1FB-4FB8-91DA-AB80413C3B70}" type="pres">
      <dgm:prSet presAssocID="{B8F4CCC3-EDCE-45A2-AACB-D94CB5C77F21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=""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zh-CN" altLang="en-US"/>
        </a:p>
      </dgm:t>
    </dgm:pt>
    <dgm:pt modelId="{056F7EDD-0662-4839-AA06-96E1D6919294}" type="pres">
      <dgm:prSet presAssocID="{B60928DA-64BB-437F-9723-452D5ECF4319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A55F84D2-BA57-4A03-BA10-56551A445C17}" type="pres">
      <dgm:prSet presAssocID="{24602B6A-AC06-4344-83E9-1F8605A09467}" presName="compNode" presStyleCnt="0"/>
      <dgm:spPr/>
    </dgm:pt>
    <dgm:pt modelId="{DA59F893-5610-4FF2-AEA6-78093C427B00}" type="pres">
      <dgm:prSet presAssocID="{24602B6A-AC06-4344-83E9-1F8605A09467}" presName="bkgdShape" presStyleLbl="node1" presStyleIdx="1" presStyleCnt="6"/>
      <dgm:spPr/>
      <dgm:t>
        <a:bodyPr/>
        <a:lstStyle/>
        <a:p>
          <a:endParaRPr lang="zh-CN" altLang="en-US"/>
        </a:p>
      </dgm:t>
    </dgm:pt>
    <dgm:pt modelId="{232D0081-61DB-4D5A-8031-F25F501CAF2F}" type="pres">
      <dgm:prSet presAssocID="{24602B6A-AC06-4344-83E9-1F8605A09467}" presName="node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7F43AF-92A0-47D6-8ED0-55D6E4572DF0}" type="pres">
      <dgm:prSet presAssocID="{24602B6A-AC06-4344-83E9-1F8605A09467}" presName="invisiNode" presStyleLbl="node1" presStyleIdx="1" presStyleCnt="6"/>
      <dgm:spPr/>
    </dgm:pt>
    <dgm:pt modelId="{A4DAE783-FE56-4563-AC64-AE86422C5F53}" type="pres">
      <dgm:prSet presAssocID="{24602B6A-AC06-4344-83E9-1F8605A09467}" presName="imagNode" presStyleLbl="fgImgPlace1" presStyleIdx="1" presStyleCnt="6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zh-CN" altLang="en-US"/>
        </a:p>
      </dgm:t>
    </dgm:pt>
    <dgm:pt modelId="{E27D06E8-A66C-4241-8DD0-4F907ED7E75B}" type="pres">
      <dgm:prSet presAssocID="{FC74D54C-149E-4785-A2C2-F1D89EED4EFE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D1E65AAC-9205-45D8-9357-FEE9F6B7010F}" type="pres">
      <dgm:prSet presAssocID="{C02A8D88-2E72-4B1C-B97A-CFFA5B86078A}" presName="compNode" presStyleCnt="0"/>
      <dgm:spPr/>
    </dgm:pt>
    <dgm:pt modelId="{C3948280-F4D4-42BB-9093-C7B4EFEDE1AB}" type="pres">
      <dgm:prSet presAssocID="{C02A8D88-2E72-4B1C-B97A-CFFA5B86078A}" presName="bkgdShape" presStyleLbl="node1" presStyleIdx="2" presStyleCnt="6"/>
      <dgm:spPr/>
      <dgm:t>
        <a:bodyPr/>
        <a:lstStyle/>
        <a:p>
          <a:endParaRPr lang="zh-CN" altLang="en-US"/>
        </a:p>
      </dgm:t>
    </dgm:pt>
    <dgm:pt modelId="{ADA4ED7F-617B-4384-8A81-6D05755D9427}" type="pres">
      <dgm:prSet presAssocID="{C02A8D88-2E72-4B1C-B97A-CFFA5B86078A}" presName="node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13A64A-A956-4E74-9D1F-18ACA5CAA5A2}" type="pres">
      <dgm:prSet presAssocID="{C02A8D88-2E72-4B1C-B97A-CFFA5B86078A}" presName="invisiNode" presStyleLbl="node1" presStyleIdx="2" presStyleCnt="6"/>
      <dgm:spPr/>
    </dgm:pt>
    <dgm:pt modelId="{74F2A69C-0462-4E84-8F17-0BF92A02E079}" type="pres">
      <dgm:prSet presAssocID="{C02A8D88-2E72-4B1C-B97A-CFFA5B86078A}" presName="imagNode" presStyleLbl="fgImgPlac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zh-CN" altLang="en-US"/>
        </a:p>
      </dgm:t>
    </dgm:pt>
    <dgm:pt modelId="{C47A0595-70BA-43E7-985A-AFFA0D4418B6}" type="pres">
      <dgm:prSet presAssocID="{D26AA930-5685-43E9-B85A-4486C14F0660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0E694F35-EB4A-4D33-8F4A-F5C176EA597C}" type="pres">
      <dgm:prSet presAssocID="{F9C1C32C-6080-4E0F-9DFD-3B715888AD5A}" presName="compNode" presStyleCnt="0"/>
      <dgm:spPr/>
    </dgm:pt>
    <dgm:pt modelId="{AF0414BF-B623-49E0-8D2E-E64753E53627}" type="pres">
      <dgm:prSet presAssocID="{F9C1C32C-6080-4E0F-9DFD-3B715888AD5A}" presName="bkgdShape" presStyleLbl="node1" presStyleIdx="3" presStyleCnt="6"/>
      <dgm:spPr/>
      <dgm:t>
        <a:bodyPr/>
        <a:lstStyle/>
        <a:p>
          <a:endParaRPr lang="zh-CN" altLang="en-US"/>
        </a:p>
      </dgm:t>
    </dgm:pt>
    <dgm:pt modelId="{5D15808B-5C6F-4F7A-9251-627B01911535}" type="pres">
      <dgm:prSet presAssocID="{F9C1C32C-6080-4E0F-9DFD-3B715888AD5A}" presName="node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5C1204-1F60-4419-858C-F55B8D2A5F1C}" type="pres">
      <dgm:prSet presAssocID="{F9C1C32C-6080-4E0F-9DFD-3B715888AD5A}" presName="invisiNode" presStyleLbl="node1" presStyleIdx="3" presStyleCnt="6"/>
      <dgm:spPr/>
    </dgm:pt>
    <dgm:pt modelId="{A257C0E1-4DE2-43C1-8B1C-2D7B2DCD3EEF}" type="pres">
      <dgm:prSet presAssocID="{F9C1C32C-6080-4E0F-9DFD-3B715888AD5A}" presName="imagNode" presStyleLbl="fgImgPlac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zh-CN" altLang="en-US"/>
        </a:p>
      </dgm:t>
    </dgm:pt>
    <dgm:pt modelId="{61DC42B2-ABB0-4680-9320-D50616CBB5B7}" type="pres">
      <dgm:prSet presAssocID="{2069C66A-C835-44EF-8DA4-35D6B4A7B50D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AA6EDB99-DA5F-48E2-B057-0BE526353762}" type="pres">
      <dgm:prSet presAssocID="{2E5DA239-B13D-4CFF-B454-A963FD005ECD}" presName="compNode" presStyleCnt="0"/>
      <dgm:spPr/>
    </dgm:pt>
    <dgm:pt modelId="{166EC58D-620C-4CD1-9935-51D0D9F8F9F5}" type="pres">
      <dgm:prSet presAssocID="{2E5DA239-B13D-4CFF-B454-A963FD005ECD}" presName="bkgdShape" presStyleLbl="node1" presStyleIdx="4" presStyleCnt="6"/>
      <dgm:spPr/>
      <dgm:t>
        <a:bodyPr/>
        <a:lstStyle/>
        <a:p>
          <a:endParaRPr lang="zh-CN" altLang="en-US"/>
        </a:p>
      </dgm:t>
    </dgm:pt>
    <dgm:pt modelId="{653800BE-B709-4D40-BB54-EC5C8C84C2D2}" type="pres">
      <dgm:prSet presAssocID="{2E5DA239-B13D-4CFF-B454-A963FD005ECD}" presName="node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ADEBC3-A7EC-45F0-BB9A-F37DA16319E2}" type="pres">
      <dgm:prSet presAssocID="{2E5DA239-B13D-4CFF-B454-A963FD005ECD}" presName="invisiNode" presStyleLbl="node1" presStyleIdx="4" presStyleCnt="6"/>
      <dgm:spPr/>
    </dgm:pt>
    <dgm:pt modelId="{027B7DB5-94AB-4B21-B9B6-346DB63BB94B}" type="pres">
      <dgm:prSet presAssocID="{2E5DA239-B13D-4CFF-B454-A963FD005ECD}" presName="imagNode" presStyleLbl="fgImgPlac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  <dgm:t>
        <a:bodyPr/>
        <a:lstStyle/>
        <a:p>
          <a:endParaRPr lang="zh-CN" altLang="en-US"/>
        </a:p>
      </dgm:t>
    </dgm:pt>
    <dgm:pt modelId="{D01359AE-7F02-49CE-A10E-07640508126B}" type="pres">
      <dgm:prSet presAssocID="{86E5B948-6706-4656-8D14-CA68DA993FC8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1F910F66-87FB-4646-9994-E10FB2E32E48}" type="pres">
      <dgm:prSet presAssocID="{4ABDF3BB-552B-485D-9A92-9474CF55C568}" presName="compNode" presStyleCnt="0"/>
      <dgm:spPr/>
    </dgm:pt>
    <dgm:pt modelId="{AFAD69C4-5138-48BE-AD4E-5B83296AB361}" type="pres">
      <dgm:prSet presAssocID="{4ABDF3BB-552B-485D-9A92-9474CF55C568}" presName="bkgdShape" presStyleLbl="node1" presStyleIdx="5" presStyleCnt="6"/>
      <dgm:spPr/>
      <dgm:t>
        <a:bodyPr/>
        <a:lstStyle/>
        <a:p>
          <a:endParaRPr lang="zh-CN" altLang="en-US"/>
        </a:p>
      </dgm:t>
    </dgm:pt>
    <dgm:pt modelId="{5E18B34E-08EA-4B95-BD44-8682B931A4DA}" type="pres">
      <dgm:prSet presAssocID="{4ABDF3BB-552B-485D-9A92-9474CF55C568}" presName="node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853717-86D6-468D-A4F8-20B72EF5718B}" type="pres">
      <dgm:prSet presAssocID="{4ABDF3BB-552B-485D-9A92-9474CF55C568}" presName="invisiNode" presStyleLbl="node1" presStyleIdx="5" presStyleCnt="6"/>
      <dgm:spPr/>
    </dgm:pt>
    <dgm:pt modelId="{3FCD0218-F8DC-47B8-8BBF-FC8BE7C8D9D1}" type="pres">
      <dgm:prSet presAssocID="{4ABDF3BB-552B-485D-9A92-9474CF55C568}" presName="imagNode" presStyleLbl="fgImgPlace1" presStyleIdx="5" presStyleCnt="6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ED1AECFA-571F-4727-974F-1D3A802A677F}" type="presOf" srcId="{FC74D54C-149E-4785-A2C2-F1D89EED4EFE}" destId="{E27D06E8-A66C-4241-8DD0-4F907ED7E75B}" srcOrd="0" destOrd="0" presId="urn:microsoft.com/office/officeart/2005/8/layout/hList7"/>
    <dgm:cxn modelId="{6DB82590-20EA-4C41-B1B7-38F294B27B33}" type="presOf" srcId="{B8F4CCC3-EDCE-45A2-AACB-D94CB5C77F21}" destId="{2E632D04-0E4D-4AD1-8FA2-0023591FB85B}" srcOrd="1" destOrd="0" presId="urn:microsoft.com/office/officeart/2005/8/layout/hList7"/>
    <dgm:cxn modelId="{10E160A2-A721-4424-92CE-0E42EA150E39}" type="presOf" srcId="{B8F4CCC3-EDCE-45A2-AACB-D94CB5C77F21}" destId="{C5C8A3DA-539C-4E3C-AE8C-CCF2A38CCE3F}" srcOrd="0" destOrd="0" presId="urn:microsoft.com/office/officeart/2005/8/layout/hList7"/>
    <dgm:cxn modelId="{D93168F3-B9A9-4146-B0E8-2B5962DE7E45}" type="presOf" srcId="{4ABDF3BB-552B-485D-9A92-9474CF55C568}" destId="{AFAD69C4-5138-48BE-AD4E-5B83296AB361}" srcOrd="0" destOrd="0" presId="urn:microsoft.com/office/officeart/2005/8/layout/hList7"/>
    <dgm:cxn modelId="{5037CAF3-6B5B-4313-B8E3-8A24BD17D2A4}" type="presOf" srcId="{24602B6A-AC06-4344-83E9-1F8605A09467}" destId="{DA59F893-5610-4FF2-AEA6-78093C427B00}" srcOrd="0" destOrd="0" presId="urn:microsoft.com/office/officeart/2005/8/layout/hList7"/>
    <dgm:cxn modelId="{AA96647D-D1D4-4BD7-9D83-FC83DA1DE151}" type="presOf" srcId="{77123B46-A4E7-412F-8805-D62CF229935E}" destId="{8B0CD4C3-770B-4C36-B583-58244FB3BD6C}" srcOrd="0" destOrd="0" presId="urn:microsoft.com/office/officeart/2005/8/layout/hList7"/>
    <dgm:cxn modelId="{3DFC580F-48F8-46AA-B6EF-60D8E9A8218E}" srcId="{77123B46-A4E7-412F-8805-D62CF229935E}" destId="{24602B6A-AC06-4344-83E9-1F8605A09467}" srcOrd="1" destOrd="0" parTransId="{F43C8191-8047-410C-BE6A-2F758AC79B0B}" sibTransId="{FC74D54C-149E-4785-A2C2-F1D89EED4EFE}"/>
    <dgm:cxn modelId="{19CF1A12-AF64-4E98-B940-C33D45B28E63}" type="presOf" srcId="{F9C1C32C-6080-4E0F-9DFD-3B715888AD5A}" destId="{AF0414BF-B623-49E0-8D2E-E64753E53627}" srcOrd="0" destOrd="0" presId="urn:microsoft.com/office/officeart/2005/8/layout/hList7"/>
    <dgm:cxn modelId="{9F815B32-1ED5-4084-9132-BDE9A6D61BAE}" srcId="{77123B46-A4E7-412F-8805-D62CF229935E}" destId="{F9C1C32C-6080-4E0F-9DFD-3B715888AD5A}" srcOrd="3" destOrd="0" parTransId="{6D4F4CFE-BFF9-46EC-8F6A-0AA2EDE1F0FD}" sibTransId="{2069C66A-C835-44EF-8DA4-35D6B4A7B50D}"/>
    <dgm:cxn modelId="{B8C908C3-9DD2-40F4-8ACE-FE8925CC80FD}" type="presOf" srcId="{86E5B948-6706-4656-8D14-CA68DA993FC8}" destId="{D01359AE-7F02-49CE-A10E-07640508126B}" srcOrd="0" destOrd="0" presId="urn:microsoft.com/office/officeart/2005/8/layout/hList7"/>
    <dgm:cxn modelId="{844EADF2-F1CB-4D77-8014-EAD64A36F243}" type="presOf" srcId="{24602B6A-AC06-4344-83E9-1F8605A09467}" destId="{232D0081-61DB-4D5A-8031-F25F501CAF2F}" srcOrd="1" destOrd="0" presId="urn:microsoft.com/office/officeart/2005/8/layout/hList7"/>
    <dgm:cxn modelId="{100BED2B-AA5A-4B94-AF0C-39A3A485308E}" srcId="{77123B46-A4E7-412F-8805-D62CF229935E}" destId="{B8F4CCC3-EDCE-45A2-AACB-D94CB5C77F21}" srcOrd="0" destOrd="0" parTransId="{4E7BD9F4-04C5-4034-8D5E-09B49FCA7F97}" sibTransId="{B60928DA-64BB-437F-9723-452D5ECF4319}"/>
    <dgm:cxn modelId="{2C5701AA-7C0F-41E0-B4CD-D881AD42F96A}" type="presOf" srcId="{4ABDF3BB-552B-485D-9A92-9474CF55C568}" destId="{5E18B34E-08EA-4B95-BD44-8682B931A4DA}" srcOrd="1" destOrd="0" presId="urn:microsoft.com/office/officeart/2005/8/layout/hList7"/>
    <dgm:cxn modelId="{CAA07E7D-AD75-4E30-A99A-8C3AC0155459}" type="presOf" srcId="{2E5DA239-B13D-4CFF-B454-A963FD005ECD}" destId="{166EC58D-620C-4CD1-9935-51D0D9F8F9F5}" srcOrd="0" destOrd="0" presId="urn:microsoft.com/office/officeart/2005/8/layout/hList7"/>
    <dgm:cxn modelId="{C7573C62-FEEB-456F-9915-3E2410E60D88}" type="presOf" srcId="{C02A8D88-2E72-4B1C-B97A-CFFA5B86078A}" destId="{C3948280-F4D4-42BB-9093-C7B4EFEDE1AB}" srcOrd="0" destOrd="0" presId="urn:microsoft.com/office/officeart/2005/8/layout/hList7"/>
    <dgm:cxn modelId="{F5D08E6E-86CD-4140-B7DB-7AB69FC86587}" srcId="{77123B46-A4E7-412F-8805-D62CF229935E}" destId="{C02A8D88-2E72-4B1C-B97A-CFFA5B86078A}" srcOrd="2" destOrd="0" parTransId="{F0CFABDF-4211-4092-A46E-ABE883890C9E}" sibTransId="{D26AA930-5685-43E9-B85A-4486C14F0660}"/>
    <dgm:cxn modelId="{6B0AE132-4EBE-4CF7-90A2-6DE67178D7BE}" type="presOf" srcId="{2069C66A-C835-44EF-8DA4-35D6B4A7B50D}" destId="{61DC42B2-ABB0-4680-9320-D50616CBB5B7}" srcOrd="0" destOrd="0" presId="urn:microsoft.com/office/officeart/2005/8/layout/hList7"/>
    <dgm:cxn modelId="{5008FABA-EB74-4CC0-AB5C-C53EF7933829}" type="presOf" srcId="{C02A8D88-2E72-4B1C-B97A-CFFA5B86078A}" destId="{ADA4ED7F-617B-4384-8A81-6D05755D9427}" srcOrd="1" destOrd="0" presId="urn:microsoft.com/office/officeart/2005/8/layout/hList7"/>
    <dgm:cxn modelId="{DF9A54E8-FD7E-49AE-B1AC-B1D5321769B0}" srcId="{77123B46-A4E7-412F-8805-D62CF229935E}" destId="{4ABDF3BB-552B-485D-9A92-9474CF55C568}" srcOrd="5" destOrd="0" parTransId="{4E4CB934-6AEF-42A9-BDA7-8D4257D5CC11}" sibTransId="{3E2A98E1-0FF2-4001-8CDF-E165A8E44C2B}"/>
    <dgm:cxn modelId="{336A6FAF-7BB5-4F69-88AE-1DDD398D9AAA}" type="presOf" srcId="{F9C1C32C-6080-4E0F-9DFD-3B715888AD5A}" destId="{5D15808B-5C6F-4F7A-9251-627B01911535}" srcOrd="1" destOrd="0" presId="urn:microsoft.com/office/officeart/2005/8/layout/hList7"/>
    <dgm:cxn modelId="{0AD6068A-5094-408C-84F9-E34369F0851E}" type="presOf" srcId="{D26AA930-5685-43E9-B85A-4486C14F0660}" destId="{C47A0595-70BA-43E7-985A-AFFA0D4418B6}" srcOrd="0" destOrd="0" presId="urn:microsoft.com/office/officeart/2005/8/layout/hList7"/>
    <dgm:cxn modelId="{BC87C0A2-1C33-4C87-92F9-95702284D95F}" type="presOf" srcId="{2E5DA239-B13D-4CFF-B454-A963FD005ECD}" destId="{653800BE-B709-4D40-BB54-EC5C8C84C2D2}" srcOrd="1" destOrd="0" presId="urn:microsoft.com/office/officeart/2005/8/layout/hList7"/>
    <dgm:cxn modelId="{CF1D9365-23F6-44EC-85E0-D67EB6FA94DF}" srcId="{77123B46-A4E7-412F-8805-D62CF229935E}" destId="{2E5DA239-B13D-4CFF-B454-A963FD005ECD}" srcOrd="4" destOrd="0" parTransId="{D3EE9B07-7928-47CC-BE7F-213A051A6C39}" sibTransId="{86E5B948-6706-4656-8D14-CA68DA993FC8}"/>
    <dgm:cxn modelId="{D9CEAE21-2632-486E-939F-255FF4D7FD7E}" type="presOf" srcId="{B60928DA-64BB-437F-9723-452D5ECF4319}" destId="{056F7EDD-0662-4839-AA06-96E1D6919294}" srcOrd="0" destOrd="0" presId="urn:microsoft.com/office/officeart/2005/8/layout/hList7"/>
    <dgm:cxn modelId="{8A8C4EDC-C469-4599-BDA8-779AD09DCE7E}" type="presParOf" srcId="{8B0CD4C3-770B-4C36-B583-58244FB3BD6C}" destId="{D83DDF26-F72B-4630-BEBC-5198B5124E96}" srcOrd="0" destOrd="0" presId="urn:microsoft.com/office/officeart/2005/8/layout/hList7"/>
    <dgm:cxn modelId="{2FC3C726-428C-4007-B450-92AB9312A413}" type="presParOf" srcId="{8B0CD4C3-770B-4C36-B583-58244FB3BD6C}" destId="{8A41CF35-BD96-4879-9C14-248F34E5A987}" srcOrd="1" destOrd="0" presId="urn:microsoft.com/office/officeart/2005/8/layout/hList7"/>
    <dgm:cxn modelId="{45C4C060-520B-4F1F-BC00-ECA23071919A}" type="presParOf" srcId="{8A41CF35-BD96-4879-9C14-248F34E5A987}" destId="{F9A6BF00-DE9E-41D9-86F5-3EC2BA04D5EE}" srcOrd="0" destOrd="0" presId="urn:microsoft.com/office/officeart/2005/8/layout/hList7"/>
    <dgm:cxn modelId="{98A37A2E-34D5-4F4F-B1E6-5B878D18A8EF}" type="presParOf" srcId="{F9A6BF00-DE9E-41D9-86F5-3EC2BA04D5EE}" destId="{C5C8A3DA-539C-4E3C-AE8C-CCF2A38CCE3F}" srcOrd="0" destOrd="0" presId="urn:microsoft.com/office/officeart/2005/8/layout/hList7"/>
    <dgm:cxn modelId="{4F01259F-0E54-48E1-AE38-776E21C36477}" type="presParOf" srcId="{F9A6BF00-DE9E-41D9-86F5-3EC2BA04D5EE}" destId="{2E632D04-0E4D-4AD1-8FA2-0023591FB85B}" srcOrd="1" destOrd="0" presId="urn:microsoft.com/office/officeart/2005/8/layout/hList7"/>
    <dgm:cxn modelId="{3305D426-F9F4-4159-A182-4A8D444A82A9}" type="presParOf" srcId="{F9A6BF00-DE9E-41D9-86F5-3EC2BA04D5EE}" destId="{226FFF12-6DF8-40BD-9A39-87226C5BC830}" srcOrd="2" destOrd="0" presId="urn:microsoft.com/office/officeart/2005/8/layout/hList7"/>
    <dgm:cxn modelId="{1F335E26-0255-46AC-AF4B-91A37EC99D74}" type="presParOf" srcId="{F9A6BF00-DE9E-41D9-86F5-3EC2BA04D5EE}" destId="{DDD7E12D-F1FB-4FB8-91DA-AB80413C3B70}" srcOrd="3" destOrd="0" presId="urn:microsoft.com/office/officeart/2005/8/layout/hList7"/>
    <dgm:cxn modelId="{2DD23E0E-93D6-4A03-A1C4-75574D5BE87F}" type="presParOf" srcId="{8A41CF35-BD96-4879-9C14-248F34E5A987}" destId="{056F7EDD-0662-4839-AA06-96E1D6919294}" srcOrd="1" destOrd="0" presId="urn:microsoft.com/office/officeart/2005/8/layout/hList7"/>
    <dgm:cxn modelId="{BD285FF6-D4DB-452A-ACCF-83853AFE9DF0}" type="presParOf" srcId="{8A41CF35-BD96-4879-9C14-248F34E5A987}" destId="{A55F84D2-BA57-4A03-BA10-56551A445C17}" srcOrd="2" destOrd="0" presId="urn:microsoft.com/office/officeart/2005/8/layout/hList7"/>
    <dgm:cxn modelId="{F11D43D6-41C2-4B60-9C00-2BEF8AD3C9D2}" type="presParOf" srcId="{A55F84D2-BA57-4A03-BA10-56551A445C17}" destId="{DA59F893-5610-4FF2-AEA6-78093C427B00}" srcOrd="0" destOrd="0" presId="urn:microsoft.com/office/officeart/2005/8/layout/hList7"/>
    <dgm:cxn modelId="{1D84AD7D-4273-4AE1-8E1A-D96453371415}" type="presParOf" srcId="{A55F84D2-BA57-4A03-BA10-56551A445C17}" destId="{232D0081-61DB-4D5A-8031-F25F501CAF2F}" srcOrd="1" destOrd="0" presId="urn:microsoft.com/office/officeart/2005/8/layout/hList7"/>
    <dgm:cxn modelId="{2E2FD6A4-D17E-4B5D-B255-081887078081}" type="presParOf" srcId="{A55F84D2-BA57-4A03-BA10-56551A445C17}" destId="{4C7F43AF-92A0-47D6-8ED0-55D6E4572DF0}" srcOrd="2" destOrd="0" presId="urn:microsoft.com/office/officeart/2005/8/layout/hList7"/>
    <dgm:cxn modelId="{A87A413C-BD05-4BA5-B7A6-B0DE3D318810}" type="presParOf" srcId="{A55F84D2-BA57-4A03-BA10-56551A445C17}" destId="{A4DAE783-FE56-4563-AC64-AE86422C5F53}" srcOrd="3" destOrd="0" presId="urn:microsoft.com/office/officeart/2005/8/layout/hList7"/>
    <dgm:cxn modelId="{661CB756-7DE4-4A5D-91AC-0C08B888BAE7}" type="presParOf" srcId="{8A41CF35-BD96-4879-9C14-248F34E5A987}" destId="{E27D06E8-A66C-4241-8DD0-4F907ED7E75B}" srcOrd="3" destOrd="0" presId="urn:microsoft.com/office/officeart/2005/8/layout/hList7"/>
    <dgm:cxn modelId="{46D7D8BB-8958-40C1-A0CF-D03531EA4D8C}" type="presParOf" srcId="{8A41CF35-BD96-4879-9C14-248F34E5A987}" destId="{D1E65AAC-9205-45D8-9357-FEE9F6B7010F}" srcOrd="4" destOrd="0" presId="urn:microsoft.com/office/officeart/2005/8/layout/hList7"/>
    <dgm:cxn modelId="{6A5F64FF-D2B3-401B-BE8C-3E269D105542}" type="presParOf" srcId="{D1E65AAC-9205-45D8-9357-FEE9F6B7010F}" destId="{C3948280-F4D4-42BB-9093-C7B4EFEDE1AB}" srcOrd="0" destOrd="0" presId="urn:microsoft.com/office/officeart/2005/8/layout/hList7"/>
    <dgm:cxn modelId="{AC43BB38-F76C-4CC1-A511-02B75D917F9A}" type="presParOf" srcId="{D1E65AAC-9205-45D8-9357-FEE9F6B7010F}" destId="{ADA4ED7F-617B-4384-8A81-6D05755D9427}" srcOrd="1" destOrd="0" presId="urn:microsoft.com/office/officeart/2005/8/layout/hList7"/>
    <dgm:cxn modelId="{76B96C26-2E09-4836-80ED-A6B0AC7A6062}" type="presParOf" srcId="{D1E65AAC-9205-45D8-9357-FEE9F6B7010F}" destId="{3313A64A-A956-4E74-9D1F-18ACA5CAA5A2}" srcOrd="2" destOrd="0" presId="urn:microsoft.com/office/officeart/2005/8/layout/hList7"/>
    <dgm:cxn modelId="{E1185735-1E82-48A7-9722-71CA15A7AFB2}" type="presParOf" srcId="{D1E65AAC-9205-45D8-9357-FEE9F6B7010F}" destId="{74F2A69C-0462-4E84-8F17-0BF92A02E079}" srcOrd="3" destOrd="0" presId="urn:microsoft.com/office/officeart/2005/8/layout/hList7"/>
    <dgm:cxn modelId="{3A8CE890-509C-4F35-9EB3-D56C6F2BB30F}" type="presParOf" srcId="{8A41CF35-BD96-4879-9C14-248F34E5A987}" destId="{C47A0595-70BA-43E7-985A-AFFA0D4418B6}" srcOrd="5" destOrd="0" presId="urn:microsoft.com/office/officeart/2005/8/layout/hList7"/>
    <dgm:cxn modelId="{F0E617B3-CDCA-4B0B-8CF9-47822EDEC5DD}" type="presParOf" srcId="{8A41CF35-BD96-4879-9C14-248F34E5A987}" destId="{0E694F35-EB4A-4D33-8F4A-F5C176EA597C}" srcOrd="6" destOrd="0" presId="urn:microsoft.com/office/officeart/2005/8/layout/hList7"/>
    <dgm:cxn modelId="{34A310AB-AF15-4E8B-8688-08FB43AB483E}" type="presParOf" srcId="{0E694F35-EB4A-4D33-8F4A-F5C176EA597C}" destId="{AF0414BF-B623-49E0-8D2E-E64753E53627}" srcOrd="0" destOrd="0" presId="urn:microsoft.com/office/officeart/2005/8/layout/hList7"/>
    <dgm:cxn modelId="{137ECF53-50A4-41C1-9010-18B106B3EFEC}" type="presParOf" srcId="{0E694F35-EB4A-4D33-8F4A-F5C176EA597C}" destId="{5D15808B-5C6F-4F7A-9251-627B01911535}" srcOrd="1" destOrd="0" presId="urn:microsoft.com/office/officeart/2005/8/layout/hList7"/>
    <dgm:cxn modelId="{2BEE637E-9B8C-4B8E-89BE-03F232DE83F0}" type="presParOf" srcId="{0E694F35-EB4A-4D33-8F4A-F5C176EA597C}" destId="{555C1204-1F60-4419-858C-F55B8D2A5F1C}" srcOrd="2" destOrd="0" presId="urn:microsoft.com/office/officeart/2005/8/layout/hList7"/>
    <dgm:cxn modelId="{FBB29447-F234-4D49-AB04-817F657B4A70}" type="presParOf" srcId="{0E694F35-EB4A-4D33-8F4A-F5C176EA597C}" destId="{A257C0E1-4DE2-43C1-8B1C-2D7B2DCD3EEF}" srcOrd="3" destOrd="0" presId="urn:microsoft.com/office/officeart/2005/8/layout/hList7"/>
    <dgm:cxn modelId="{15839013-95A2-432A-A332-AFE9DB02DC7E}" type="presParOf" srcId="{8A41CF35-BD96-4879-9C14-248F34E5A987}" destId="{61DC42B2-ABB0-4680-9320-D50616CBB5B7}" srcOrd="7" destOrd="0" presId="urn:microsoft.com/office/officeart/2005/8/layout/hList7"/>
    <dgm:cxn modelId="{3E38DB1C-B774-4669-A8B9-E0C951C6D0BE}" type="presParOf" srcId="{8A41CF35-BD96-4879-9C14-248F34E5A987}" destId="{AA6EDB99-DA5F-48E2-B057-0BE526353762}" srcOrd="8" destOrd="0" presId="urn:microsoft.com/office/officeart/2005/8/layout/hList7"/>
    <dgm:cxn modelId="{BC1920FE-CFC3-4A4E-BA79-0B175FB0DFD6}" type="presParOf" srcId="{AA6EDB99-DA5F-48E2-B057-0BE526353762}" destId="{166EC58D-620C-4CD1-9935-51D0D9F8F9F5}" srcOrd="0" destOrd="0" presId="urn:microsoft.com/office/officeart/2005/8/layout/hList7"/>
    <dgm:cxn modelId="{6716E1E8-8DDB-4B9C-AA88-4C2451253629}" type="presParOf" srcId="{AA6EDB99-DA5F-48E2-B057-0BE526353762}" destId="{653800BE-B709-4D40-BB54-EC5C8C84C2D2}" srcOrd="1" destOrd="0" presId="urn:microsoft.com/office/officeart/2005/8/layout/hList7"/>
    <dgm:cxn modelId="{1EBC4B9F-AC84-45A2-8979-430F2A81BF15}" type="presParOf" srcId="{AA6EDB99-DA5F-48E2-B057-0BE526353762}" destId="{DEADEBC3-A7EC-45F0-BB9A-F37DA16319E2}" srcOrd="2" destOrd="0" presId="urn:microsoft.com/office/officeart/2005/8/layout/hList7"/>
    <dgm:cxn modelId="{0B980D29-4C42-4DD3-94AB-9833F825558B}" type="presParOf" srcId="{AA6EDB99-DA5F-48E2-B057-0BE526353762}" destId="{027B7DB5-94AB-4B21-B9B6-346DB63BB94B}" srcOrd="3" destOrd="0" presId="urn:microsoft.com/office/officeart/2005/8/layout/hList7"/>
    <dgm:cxn modelId="{78413227-3C59-4F5D-8E7A-66BED34D352F}" type="presParOf" srcId="{8A41CF35-BD96-4879-9C14-248F34E5A987}" destId="{D01359AE-7F02-49CE-A10E-07640508126B}" srcOrd="9" destOrd="0" presId="urn:microsoft.com/office/officeart/2005/8/layout/hList7"/>
    <dgm:cxn modelId="{F276DADD-1D27-4924-9804-192540569286}" type="presParOf" srcId="{8A41CF35-BD96-4879-9C14-248F34E5A987}" destId="{1F910F66-87FB-4646-9994-E10FB2E32E48}" srcOrd="10" destOrd="0" presId="urn:microsoft.com/office/officeart/2005/8/layout/hList7"/>
    <dgm:cxn modelId="{1DB0675A-8435-4BB4-B77D-5FD58C5E0AC0}" type="presParOf" srcId="{1F910F66-87FB-4646-9994-E10FB2E32E48}" destId="{AFAD69C4-5138-48BE-AD4E-5B83296AB361}" srcOrd="0" destOrd="0" presId="urn:microsoft.com/office/officeart/2005/8/layout/hList7"/>
    <dgm:cxn modelId="{E1C404D3-1F61-40F2-971C-F678D171A121}" type="presParOf" srcId="{1F910F66-87FB-4646-9994-E10FB2E32E48}" destId="{5E18B34E-08EA-4B95-BD44-8682B931A4DA}" srcOrd="1" destOrd="0" presId="urn:microsoft.com/office/officeart/2005/8/layout/hList7"/>
    <dgm:cxn modelId="{F17FAD45-097C-46D3-9A6C-F020A10DEE7E}" type="presParOf" srcId="{1F910F66-87FB-4646-9994-E10FB2E32E48}" destId="{8E853717-86D6-468D-A4F8-20B72EF5718B}" srcOrd="2" destOrd="0" presId="urn:microsoft.com/office/officeart/2005/8/layout/hList7"/>
    <dgm:cxn modelId="{59E6798A-C651-42DC-9398-5844281B32A0}" type="presParOf" srcId="{1F910F66-87FB-4646-9994-E10FB2E32E48}" destId="{3FCD0218-F8DC-47B8-8BBF-FC8BE7C8D9D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CD3451-FE5B-4A3B-8D1A-8D07C37948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2B1EE7F-7358-4469-8087-7781CCFCF7E1}">
      <dgm:prSet/>
      <dgm:spPr/>
      <dgm:t>
        <a:bodyPr/>
        <a:lstStyle/>
        <a:p>
          <a:pPr rtl="0"/>
          <a:r>
            <a:rPr lang="zh-CN" altLang="en-US" dirty="0" smtClean="0"/>
            <a:t>（</a:t>
          </a:r>
          <a:r>
            <a:rPr lang="en-US" altLang="zh-CN" dirty="0" smtClean="0"/>
            <a:t>1</a:t>
          </a:r>
          <a:r>
            <a:rPr lang="zh-CN" altLang="en-US" dirty="0" smtClean="0"/>
            <a:t>）一般意义上的故事，泛指内容的叙事性，可以看作对叙事性文学作品的一种特征归纳。它可能是虚构的也可能是真实发生的事件，可能是口头传播的也可能是书面写就的。童话、神话、寓言、笑话、民间传说、史诗、历史典故、神怪传奇、现实生活经历、文学体裁中的小说等，都可归为故事。</a:t>
          </a:r>
          <a:endParaRPr lang="zh-CN" dirty="0"/>
        </a:p>
      </dgm:t>
    </dgm:pt>
    <dgm:pt modelId="{D8F02831-A8F7-4A0F-AC8D-1302D0C6FA85}" type="par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25FCD1D-44B6-4A7E-AD6B-3406423927F5}" type="sib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3ED6F94-77B6-467A-B509-3DFD832C87F8}">
      <dgm:prSet/>
      <dgm:spPr/>
      <dgm:t>
        <a:bodyPr/>
        <a:lstStyle/>
        <a:p>
          <a:pPr rtl="0"/>
          <a:r>
            <a:rPr lang="zh-CN" altLang="en-US" dirty="0" smtClean="0"/>
            <a:t>（</a:t>
          </a:r>
          <a:r>
            <a:rPr lang="en-US" altLang="zh-CN" dirty="0" smtClean="0"/>
            <a:t>2</a:t>
          </a:r>
          <a:r>
            <a:rPr lang="zh-CN" altLang="en-US" dirty="0" smtClean="0"/>
            <a:t>）特指一种文学体裁，可归为“小说”这一大类，但与严肃文学、经典文学的正统小说不同，故事并不以塑造丰满真实的人物形象、发挥语言形式技巧和营构模糊的、探索性的多重意味为重心，而是更强调语言的通俗易懂和情节的曲折动人。薄伽丘</a:t>
          </a:r>
          <a:r>
            <a:rPr lang="en-US" altLang="zh-CN" dirty="0" smtClean="0"/>
            <a:t>《</a:t>
          </a:r>
          <a:r>
            <a:rPr lang="zh-CN" altLang="en-US" dirty="0" smtClean="0"/>
            <a:t>十日谈</a:t>
          </a:r>
          <a:r>
            <a:rPr lang="en-US" altLang="zh-CN" dirty="0" smtClean="0"/>
            <a:t>》</a:t>
          </a:r>
          <a:r>
            <a:rPr lang="zh-CN" altLang="en-US" dirty="0" smtClean="0"/>
            <a:t>中人物讲述的故事，及</a:t>
          </a:r>
          <a:r>
            <a:rPr lang="en-US" altLang="zh-CN" dirty="0" smtClean="0"/>
            <a:t>《</a:t>
          </a:r>
          <a:r>
            <a:rPr lang="zh-CN" altLang="en-US" dirty="0" smtClean="0"/>
            <a:t>故事会</a:t>
          </a:r>
          <a:r>
            <a:rPr lang="en-US" altLang="zh-CN" dirty="0" smtClean="0"/>
            <a:t>》《</a:t>
          </a:r>
          <a:r>
            <a:rPr lang="zh-CN" altLang="en-US" dirty="0" smtClean="0"/>
            <a:t>故事集</a:t>
          </a:r>
          <a:r>
            <a:rPr lang="en-US" altLang="zh-CN" dirty="0" smtClean="0"/>
            <a:t>》《</a:t>
          </a:r>
          <a:r>
            <a:rPr lang="zh-CN" altLang="en-US" dirty="0" smtClean="0"/>
            <a:t>故事选</a:t>
          </a:r>
          <a:r>
            <a:rPr lang="en-US" altLang="zh-CN" dirty="0" smtClean="0"/>
            <a:t>》</a:t>
          </a:r>
          <a:r>
            <a:rPr lang="zh-CN" altLang="en-US" dirty="0" smtClean="0"/>
            <a:t>中的故事都体现了故事作为一种文学体裁的特殊性。</a:t>
          </a:r>
          <a:endParaRPr lang="zh-CN" dirty="0"/>
        </a:p>
      </dgm:t>
    </dgm:pt>
    <dgm:pt modelId="{AD369486-2353-415F-B275-DAE5C770D649}" type="sib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CC18C4B8-1588-45D6-8A72-BDCDB3ED03EA}" type="par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1642A035-BED8-4B06-AEF3-21555310313A}" type="pres">
      <dgm:prSet presAssocID="{3FCD3451-FE5B-4A3B-8D1A-8D07C37948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6928A4-A0C3-4866-80C2-F1DC8D196B6A}" type="pres">
      <dgm:prSet presAssocID="{E2B1EE7F-7358-4469-8087-7781CCFCF7E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32C9-AC21-4DCC-885F-5C66D2112E94}" type="pres">
      <dgm:prSet presAssocID="{725FCD1D-44B6-4A7E-AD6B-3406423927F5}" presName="spacer" presStyleCnt="0"/>
      <dgm:spPr/>
    </dgm:pt>
    <dgm:pt modelId="{559667EB-D73A-492D-98C5-E0F938A6613D}" type="pres">
      <dgm:prSet presAssocID="{73ED6F94-77B6-467A-B509-3DFD832C87F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199450C-B119-4486-8691-FD53BF508DB9}" srcId="{3FCD3451-FE5B-4A3B-8D1A-8D07C3794897}" destId="{E2B1EE7F-7358-4469-8087-7781CCFCF7E1}" srcOrd="0" destOrd="0" parTransId="{D8F02831-A8F7-4A0F-AC8D-1302D0C6FA85}" sibTransId="{725FCD1D-44B6-4A7E-AD6B-3406423927F5}"/>
    <dgm:cxn modelId="{D1163E6D-1C48-43BE-BDA0-6FD5994FC039}" type="presOf" srcId="{73ED6F94-77B6-467A-B509-3DFD832C87F8}" destId="{559667EB-D73A-492D-98C5-E0F938A6613D}" srcOrd="0" destOrd="0" presId="urn:microsoft.com/office/officeart/2005/8/layout/vList2"/>
    <dgm:cxn modelId="{E1C12298-9923-4D6F-B387-FF5BBBA76146}" srcId="{3FCD3451-FE5B-4A3B-8D1A-8D07C3794897}" destId="{73ED6F94-77B6-467A-B509-3DFD832C87F8}" srcOrd="1" destOrd="0" parTransId="{CC18C4B8-1588-45D6-8A72-BDCDB3ED03EA}" sibTransId="{AD369486-2353-415F-B275-DAE5C770D649}"/>
    <dgm:cxn modelId="{920A32F0-875E-4E3A-8DD6-4FED1D92DB50}" type="presOf" srcId="{3FCD3451-FE5B-4A3B-8D1A-8D07C3794897}" destId="{1642A035-BED8-4B06-AEF3-21555310313A}" srcOrd="0" destOrd="0" presId="urn:microsoft.com/office/officeart/2005/8/layout/vList2"/>
    <dgm:cxn modelId="{0F2E8F59-BADA-410C-9D45-A9FC28368E9B}" type="presOf" srcId="{E2B1EE7F-7358-4469-8087-7781CCFCF7E1}" destId="{6A6928A4-A0C3-4866-80C2-F1DC8D196B6A}" srcOrd="0" destOrd="0" presId="urn:microsoft.com/office/officeart/2005/8/layout/vList2"/>
    <dgm:cxn modelId="{500898F4-BB30-4D8E-9210-EC2D3CCF6F0E}" type="presParOf" srcId="{1642A035-BED8-4B06-AEF3-21555310313A}" destId="{6A6928A4-A0C3-4866-80C2-F1DC8D196B6A}" srcOrd="0" destOrd="0" presId="urn:microsoft.com/office/officeart/2005/8/layout/vList2"/>
    <dgm:cxn modelId="{A8C5D675-BD07-4C7C-B2D5-91D2147C16FA}" type="presParOf" srcId="{1642A035-BED8-4B06-AEF3-21555310313A}" destId="{CB2932C9-AC21-4DCC-885F-5C66D2112E94}" srcOrd="1" destOrd="0" presId="urn:microsoft.com/office/officeart/2005/8/layout/vList2"/>
    <dgm:cxn modelId="{B953A315-5AD6-47CB-9671-87DD21154840}" type="presParOf" srcId="{1642A035-BED8-4B06-AEF3-21555310313A}" destId="{559667EB-D73A-492D-98C5-E0F938A6613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CD3451-FE5B-4A3B-8D1A-8D07C37948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2B1EE7F-7358-4469-8087-7781CCFCF7E1}">
      <dgm:prSet/>
      <dgm:spPr/>
      <dgm:t>
        <a:bodyPr/>
        <a:lstStyle/>
        <a:p>
          <a:pPr rtl="0"/>
          <a:r>
            <a:rPr lang="zh-CN" altLang="en-US" dirty="0" smtClean="0"/>
            <a:t>（</a:t>
          </a:r>
          <a:r>
            <a:rPr lang="en-US" altLang="zh-CN" dirty="0" smtClean="0"/>
            <a:t>1</a:t>
          </a:r>
          <a:r>
            <a:rPr lang="zh-CN" altLang="en-US" dirty="0" smtClean="0"/>
            <a:t>）篇幅较短</a:t>
          </a:r>
          <a:endParaRPr lang="zh-CN" dirty="0"/>
        </a:p>
      </dgm:t>
    </dgm:pt>
    <dgm:pt modelId="{D8F02831-A8F7-4A0F-AC8D-1302D0C6FA85}" type="par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25FCD1D-44B6-4A7E-AD6B-3406423927F5}" type="sib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3ED6F94-77B6-467A-B509-3DFD832C87F8}">
      <dgm:prSet/>
      <dgm:spPr/>
      <dgm:t>
        <a:bodyPr/>
        <a:lstStyle/>
        <a:p>
          <a:pPr rtl="0"/>
          <a:r>
            <a:rPr lang="zh-CN" altLang="en-US" dirty="0" smtClean="0"/>
            <a:t>（</a:t>
          </a:r>
          <a:r>
            <a:rPr lang="en-US" altLang="zh-CN" dirty="0" smtClean="0"/>
            <a:t>2</a:t>
          </a:r>
          <a:r>
            <a:rPr lang="zh-CN" altLang="en-US" dirty="0" smtClean="0"/>
            <a:t>）</a:t>
          </a:r>
          <a:r>
            <a:rPr lang="zh-CN" dirty="0" smtClean="0"/>
            <a:t>情节固定</a:t>
          </a:r>
          <a:endParaRPr lang="zh-CN" dirty="0"/>
        </a:p>
      </dgm:t>
    </dgm:pt>
    <dgm:pt modelId="{CC18C4B8-1588-45D6-8A72-BDCDB3ED03EA}" type="par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AD369486-2353-415F-B275-DAE5C770D649}" type="sib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A6BB0EE8-9B03-4658-B492-30BC80005EC9}">
      <dgm:prSet/>
      <dgm:spPr/>
      <dgm:t>
        <a:bodyPr/>
        <a:lstStyle/>
        <a:p>
          <a:pPr rtl="0"/>
          <a:r>
            <a:rPr lang="zh-CN" dirty="0" smtClean="0"/>
            <a:t>（</a:t>
          </a:r>
          <a:r>
            <a:rPr lang="en-US" dirty="0" smtClean="0"/>
            <a:t>3</a:t>
          </a:r>
          <a:r>
            <a:rPr lang="zh-CN" dirty="0" smtClean="0"/>
            <a:t>）冲突单一</a:t>
          </a:r>
          <a:endParaRPr lang="zh-CN" dirty="0"/>
        </a:p>
      </dgm:t>
    </dgm:pt>
    <dgm:pt modelId="{673C246B-C185-46B3-86BB-D78A5802DBA0}" type="sibTrans" cxnId="{3F29CABF-0698-45F2-9E30-47497878A23B}">
      <dgm:prSet/>
      <dgm:spPr/>
      <dgm:t>
        <a:bodyPr/>
        <a:lstStyle/>
        <a:p>
          <a:endParaRPr lang="zh-CN" altLang="en-US"/>
        </a:p>
      </dgm:t>
    </dgm:pt>
    <dgm:pt modelId="{4D5AFA73-C884-493F-91E8-9CA19C7C69ED}" type="parTrans" cxnId="{3F29CABF-0698-45F2-9E30-47497878A23B}">
      <dgm:prSet/>
      <dgm:spPr/>
      <dgm:t>
        <a:bodyPr/>
        <a:lstStyle/>
        <a:p>
          <a:endParaRPr lang="zh-CN" altLang="en-US"/>
        </a:p>
      </dgm:t>
    </dgm:pt>
    <dgm:pt modelId="{DF8C5DBD-B380-44ED-84DE-5131FAF26A2F}">
      <dgm:prSet/>
      <dgm:spPr/>
      <dgm:t>
        <a:bodyPr/>
        <a:lstStyle/>
        <a:p>
          <a:pPr rtl="0"/>
          <a:r>
            <a:rPr lang="zh-CN" dirty="0" smtClean="0"/>
            <a:t>（</a:t>
          </a:r>
          <a:r>
            <a:rPr lang="en-US" dirty="0" smtClean="0"/>
            <a:t>4</a:t>
          </a:r>
          <a:r>
            <a:rPr lang="zh-CN" dirty="0" smtClean="0"/>
            <a:t>）内容叙事</a:t>
          </a:r>
          <a:endParaRPr lang="zh-CN" dirty="0"/>
        </a:p>
      </dgm:t>
    </dgm:pt>
    <dgm:pt modelId="{14DBAF80-DD39-442D-9B4D-6C84665E288F}" type="sibTrans" cxnId="{AA04A817-4600-473C-BFFE-2CCF1302E2B0}">
      <dgm:prSet/>
      <dgm:spPr/>
      <dgm:t>
        <a:bodyPr/>
        <a:lstStyle/>
        <a:p>
          <a:endParaRPr lang="zh-CN" altLang="en-US"/>
        </a:p>
      </dgm:t>
    </dgm:pt>
    <dgm:pt modelId="{54F74135-770F-4AE3-8558-BE37DF7A5C68}" type="parTrans" cxnId="{AA04A817-4600-473C-BFFE-2CCF1302E2B0}">
      <dgm:prSet/>
      <dgm:spPr/>
      <dgm:t>
        <a:bodyPr/>
        <a:lstStyle/>
        <a:p>
          <a:endParaRPr lang="zh-CN" altLang="en-US"/>
        </a:p>
      </dgm:t>
    </dgm:pt>
    <dgm:pt modelId="{5E509F60-A641-4DD6-9966-D2C8294A9630}">
      <dgm:prSet/>
      <dgm:spPr/>
      <dgm:t>
        <a:bodyPr/>
        <a:lstStyle/>
        <a:p>
          <a:pPr rtl="0"/>
          <a:r>
            <a:rPr lang="zh-CN" dirty="0" smtClean="0"/>
            <a:t>（</a:t>
          </a:r>
          <a:r>
            <a:rPr lang="en-US" dirty="0" smtClean="0"/>
            <a:t>5</a:t>
          </a:r>
          <a:r>
            <a:rPr lang="zh-CN" dirty="0" smtClean="0"/>
            <a:t>）细节生动</a:t>
          </a:r>
          <a:endParaRPr lang="zh-CN" dirty="0"/>
        </a:p>
      </dgm:t>
    </dgm:pt>
    <dgm:pt modelId="{A81A3995-35C9-4D1C-8EA1-BA5121455DEB}" type="sibTrans" cxnId="{AF1E6A8C-BDE2-4DC9-B277-7E6B3D0A4EFB}">
      <dgm:prSet/>
      <dgm:spPr/>
      <dgm:t>
        <a:bodyPr/>
        <a:lstStyle/>
        <a:p>
          <a:endParaRPr lang="zh-CN" altLang="en-US"/>
        </a:p>
      </dgm:t>
    </dgm:pt>
    <dgm:pt modelId="{EEAFBC7D-FDF0-4B85-BD20-99F6C8556F33}" type="parTrans" cxnId="{AF1E6A8C-BDE2-4DC9-B277-7E6B3D0A4EFB}">
      <dgm:prSet/>
      <dgm:spPr/>
      <dgm:t>
        <a:bodyPr/>
        <a:lstStyle/>
        <a:p>
          <a:endParaRPr lang="zh-CN" altLang="en-US"/>
        </a:p>
      </dgm:t>
    </dgm:pt>
    <dgm:pt modelId="{FD535312-4997-4D4E-B097-A4402188C063}">
      <dgm:prSet/>
      <dgm:spPr/>
      <dgm:t>
        <a:bodyPr/>
        <a:lstStyle/>
        <a:p>
          <a:pPr rtl="0"/>
          <a:r>
            <a:rPr lang="zh-CN" dirty="0" smtClean="0"/>
            <a:t>（</a:t>
          </a:r>
          <a:r>
            <a:rPr lang="en-US" dirty="0" smtClean="0"/>
            <a:t>6</a:t>
          </a:r>
          <a:r>
            <a:rPr lang="zh-CN" dirty="0" smtClean="0"/>
            <a:t>）易懂易记</a:t>
          </a:r>
          <a:endParaRPr lang="zh-CN" dirty="0"/>
        </a:p>
      </dgm:t>
    </dgm:pt>
    <dgm:pt modelId="{3F8BFCE9-8E52-45E2-B2DF-0282A478A060}" type="sibTrans" cxnId="{647BE7E1-082B-4447-A03F-8AD3E3BC53BE}">
      <dgm:prSet/>
      <dgm:spPr/>
      <dgm:t>
        <a:bodyPr/>
        <a:lstStyle/>
        <a:p>
          <a:endParaRPr lang="zh-CN" altLang="en-US"/>
        </a:p>
      </dgm:t>
    </dgm:pt>
    <dgm:pt modelId="{C1C8F7E6-46D1-40AB-A3CC-969F30F16C24}" type="parTrans" cxnId="{647BE7E1-082B-4447-A03F-8AD3E3BC53BE}">
      <dgm:prSet/>
      <dgm:spPr/>
      <dgm:t>
        <a:bodyPr/>
        <a:lstStyle/>
        <a:p>
          <a:endParaRPr lang="zh-CN" altLang="en-US"/>
        </a:p>
      </dgm:t>
    </dgm:pt>
    <dgm:pt modelId="{1642A035-BED8-4B06-AEF3-21555310313A}" type="pres">
      <dgm:prSet presAssocID="{3FCD3451-FE5B-4A3B-8D1A-8D07C37948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6928A4-A0C3-4866-80C2-F1DC8D196B6A}" type="pres">
      <dgm:prSet presAssocID="{E2B1EE7F-7358-4469-8087-7781CCFCF7E1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32C9-AC21-4DCC-885F-5C66D2112E94}" type="pres">
      <dgm:prSet presAssocID="{725FCD1D-44B6-4A7E-AD6B-3406423927F5}" presName="spacer" presStyleCnt="0"/>
      <dgm:spPr/>
    </dgm:pt>
    <dgm:pt modelId="{559667EB-D73A-492D-98C5-E0F938A6613D}" type="pres">
      <dgm:prSet presAssocID="{73ED6F94-77B6-467A-B509-3DFD832C87F8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C6FC47-7548-4D1D-8721-649BEB656C83}" type="pres">
      <dgm:prSet presAssocID="{AD369486-2353-415F-B275-DAE5C770D649}" presName="spacer" presStyleCnt="0"/>
      <dgm:spPr/>
    </dgm:pt>
    <dgm:pt modelId="{7BEDFBA9-37E4-4953-A7C6-AEF44769C4D2}" type="pres">
      <dgm:prSet presAssocID="{A6BB0EE8-9B03-4658-B492-30BC80005EC9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69FB06-2D76-4865-9D2B-9CAC0790FEC3}" type="pres">
      <dgm:prSet presAssocID="{673C246B-C185-46B3-86BB-D78A5802DBA0}" presName="spacer" presStyleCnt="0"/>
      <dgm:spPr/>
    </dgm:pt>
    <dgm:pt modelId="{044EB186-B886-4E2F-A77E-3D95AAE1901D}" type="pres">
      <dgm:prSet presAssocID="{DF8C5DBD-B380-44ED-84DE-5131FAF26A2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A2F5D3-A9FE-483E-93B4-03770F358C25}" type="pres">
      <dgm:prSet presAssocID="{14DBAF80-DD39-442D-9B4D-6C84665E288F}" presName="spacer" presStyleCnt="0"/>
      <dgm:spPr/>
    </dgm:pt>
    <dgm:pt modelId="{5B9DF7A7-A516-4935-AEB3-E05CF82EA6DE}" type="pres">
      <dgm:prSet presAssocID="{5E509F60-A641-4DD6-9966-D2C8294A9630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56286A-CFA5-4DA9-9EEB-268FDDC0CAB1}" type="pres">
      <dgm:prSet presAssocID="{A81A3995-35C9-4D1C-8EA1-BA5121455DEB}" presName="spacer" presStyleCnt="0"/>
      <dgm:spPr/>
    </dgm:pt>
    <dgm:pt modelId="{1156A7F9-9B1E-471F-8E52-6ECE4DED0794}" type="pres">
      <dgm:prSet presAssocID="{FD535312-4997-4D4E-B097-A4402188C063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20A32F0-875E-4E3A-8DD6-4FED1D92DB50}" type="presOf" srcId="{3FCD3451-FE5B-4A3B-8D1A-8D07C3794897}" destId="{1642A035-BED8-4B06-AEF3-21555310313A}" srcOrd="0" destOrd="0" presId="urn:microsoft.com/office/officeart/2005/8/layout/vList2"/>
    <dgm:cxn modelId="{E1C12298-9923-4D6F-B387-FF5BBBA76146}" srcId="{3FCD3451-FE5B-4A3B-8D1A-8D07C3794897}" destId="{73ED6F94-77B6-467A-B509-3DFD832C87F8}" srcOrd="1" destOrd="0" parTransId="{CC18C4B8-1588-45D6-8A72-BDCDB3ED03EA}" sibTransId="{AD369486-2353-415F-B275-DAE5C770D649}"/>
    <dgm:cxn modelId="{3F29CABF-0698-45F2-9E30-47497878A23B}" srcId="{3FCD3451-FE5B-4A3B-8D1A-8D07C3794897}" destId="{A6BB0EE8-9B03-4658-B492-30BC80005EC9}" srcOrd="2" destOrd="0" parTransId="{4D5AFA73-C884-493F-91E8-9CA19C7C69ED}" sibTransId="{673C246B-C185-46B3-86BB-D78A5802DBA0}"/>
    <dgm:cxn modelId="{A017E162-D020-49D1-93FE-2CAF4AB67D27}" type="presOf" srcId="{DF8C5DBD-B380-44ED-84DE-5131FAF26A2F}" destId="{044EB186-B886-4E2F-A77E-3D95AAE1901D}" srcOrd="0" destOrd="0" presId="urn:microsoft.com/office/officeart/2005/8/layout/vList2"/>
    <dgm:cxn modelId="{4199450C-B119-4486-8691-FD53BF508DB9}" srcId="{3FCD3451-FE5B-4A3B-8D1A-8D07C3794897}" destId="{E2B1EE7F-7358-4469-8087-7781CCFCF7E1}" srcOrd="0" destOrd="0" parTransId="{D8F02831-A8F7-4A0F-AC8D-1302D0C6FA85}" sibTransId="{725FCD1D-44B6-4A7E-AD6B-3406423927F5}"/>
    <dgm:cxn modelId="{73AE2A15-1143-482F-BBB7-8CCA379CE72C}" type="presOf" srcId="{5E509F60-A641-4DD6-9966-D2C8294A9630}" destId="{5B9DF7A7-A516-4935-AEB3-E05CF82EA6DE}" srcOrd="0" destOrd="0" presId="urn:microsoft.com/office/officeart/2005/8/layout/vList2"/>
    <dgm:cxn modelId="{647BE7E1-082B-4447-A03F-8AD3E3BC53BE}" srcId="{3FCD3451-FE5B-4A3B-8D1A-8D07C3794897}" destId="{FD535312-4997-4D4E-B097-A4402188C063}" srcOrd="5" destOrd="0" parTransId="{C1C8F7E6-46D1-40AB-A3CC-969F30F16C24}" sibTransId="{3F8BFCE9-8E52-45E2-B2DF-0282A478A060}"/>
    <dgm:cxn modelId="{4B169081-2C54-4729-A8E4-168CB1C5A3A4}" type="presOf" srcId="{FD535312-4997-4D4E-B097-A4402188C063}" destId="{1156A7F9-9B1E-471F-8E52-6ECE4DED0794}" srcOrd="0" destOrd="0" presId="urn:microsoft.com/office/officeart/2005/8/layout/vList2"/>
    <dgm:cxn modelId="{AA04A817-4600-473C-BFFE-2CCF1302E2B0}" srcId="{3FCD3451-FE5B-4A3B-8D1A-8D07C3794897}" destId="{DF8C5DBD-B380-44ED-84DE-5131FAF26A2F}" srcOrd="3" destOrd="0" parTransId="{54F74135-770F-4AE3-8558-BE37DF7A5C68}" sibTransId="{14DBAF80-DD39-442D-9B4D-6C84665E288F}"/>
    <dgm:cxn modelId="{2B565311-8A24-45DB-A23F-559FCFF7497F}" type="presOf" srcId="{A6BB0EE8-9B03-4658-B492-30BC80005EC9}" destId="{7BEDFBA9-37E4-4953-A7C6-AEF44769C4D2}" srcOrd="0" destOrd="0" presId="urn:microsoft.com/office/officeart/2005/8/layout/vList2"/>
    <dgm:cxn modelId="{AF1E6A8C-BDE2-4DC9-B277-7E6B3D0A4EFB}" srcId="{3FCD3451-FE5B-4A3B-8D1A-8D07C3794897}" destId="{5E509F60-A641-4DD6-9966-D2C8294A9630}" srcOrd="4" destOrd="0" parTransId="{EEAFBC7D-FDF0-4B85-BD20-99F6C8556F33}" sibTransId="{A81A3995-35C9-4D1C-8EA1-BA5121455DEB}"/>
    <dgm:cxn modelId="{D1163E6D-1C48-43BE-BDA0-6FD5994FC039}" type="presOf" srcId="{73ED6F94-77B6-467A-B509-3DFD832C87F8}" destId="{559667EB-D73A-492D-98C5-E0F938A6613D}" srcOrd="0" destOrd="0" presId="urn:microsoft.com/office/officeart/2005/8/layout/vList2"/>
    <dgm:cxn modelId="{0F2E8F59-BADA-410C-9D45-A9FC28368E9B}" type="presOf" srcId="{E2B1EE7F-7358-4469-8087-7781CCFCF7E1}" destId="{6A6928A4-A0C3-4866-80C2-F1DC8D196B6A}" srcOrd="0" destOrd="0" presId="urn:microsoft.com/office/officeart/2005/8/layout/vList2"/>
    <dgm:cxn modelId="{500898F4-BB30-4D8E-9210-EC2D3CCF6F0E}" type="presParOf" srcId="{1642A035-BED8-4B06-AEF3-21555310313A}" destId="{6A6928A4-A0C3-4866-80C2-F1DC8D196B6A}" srcOrd="0" destOrd="0" presId="urn:microsoft.com/office/officeart/2005/8/layout/vList2"/>
    <dgm:cxn modelId="{A8C5D675-BD07-4C7C-B2D5-91D2147C16FA}" type="presParOf" srcId="{1642A035-BED8-4B06-AEF3-21555310313A}" destId="{CB2932C9-AC21-4DCC-885F-5C66D2112E94}" srcOrd="1" destOrd="0" presId="urn:microsoft.com/office/officeart/2005/8/layout/vList2"/>
    <dgm:cxn modelId="{B953A315-5AD6-47CB-9671-87DD21154840}" type="presParOf" srcId="{1642A035-BED8-4B06-AEF3-21555310313A}" destId="{559667EB-D73A-492D-98C5-E0F938A6613D}" srcOrd="2" destOrd="0" presId="urn:microsoft.com/office/officeart/2005/8/layout/vList2"/>
    <dgm:cxn modelId="{F7973D81-3948-4747-8692-12636B2BEA28}" type="presParOf" srcId="{1642A035-BED8-4B06-AEF3-21555310313A}" destId="{5CC6FC47-7548-4D1D-8721-649BEB656C83}" srcOrd="3" destOrd="0" presId="urn:microsoft.com/office/officeart/2005/8/layout/vList2"/>
    <dgm:cxn modelId="{5E7621C5-7230-451C-81DF-D4662BF757EA}" type="presParOf" srcId="{1642A035-BED8-4B06-AEF3-21555310313A}" destId="{7BEDFBA9-37E4-4953-A7C6-AEF44769C4D2}" srcOrd="4" destOrd="0" presId="urn:microsoft.com/office/officeart/2005/8/layout/vList2"/>
    <dgm:cxn modelId="{223DA130-99C9-4035-8C72-43C65E335715}" type="presParOf" srcId="{1642A035-BED8-4B06-AEF3-21555310313A}" destId="{7869FB06-2D76-4865-9D2B-9CAC0790FEC3}" srcOrd="5" destOrd="0" presId="urn:microsoft.com/office/officeart/2005/8/layout/vList2"/>
    <dgm:cxn modelId="{9EBA1DD1-89DB-42A8-ADA2-6D374F5CA221}" type="presParOf" srcId="{1642A035-BED8-4B06-AEF3-21555310313A}" destId="{044EB186-B886-4E2F-A77E-3D95AAE1901D}" srcOrd="6" destOrd="0" presId="urn:microsoft.com/office/officeart/2005/8/layout/vList2"/>
    <dgm:cxn modelId="{D239161A-B0D6-4A04-9B3C-34A28DAED31B}" type="presParOf" srcId="{1642A035-BED8-4B06-AEF3-21555310313A}" destId="{3DA2F5D3-A9FE-483E-93B4-03770F358C25}" srcOrd="7" destOrd="0" presId="urn:microsoft.com/office/officeart/2005/8/layout/vList2"/>
    <dgm:cxn modelId="{DC8416EB-252B-4D0C-A857-9E003C266C88}" type="presParOf" srcId="{1642A035-BED8-4B06-AEF3-21555310313A}" destId="{5B9DF7A7-A516-4935-AEB3-E05CF82EA6DE}" srcOrd="8" destOrd="0" presId="urn:microsoft.com/office/officeart/2005/8/layout/vList2"/>
    <dgm:cxn modelId="{1DD935EB-F1C6-4571-9779-240C9C0468E9}" type="presParOf" srcId="{1642A035-BED8-4B06-AEF3-21555310313A}" destId="{6C56286A-CFA5-4DA9-9EEB-268FDDC0CAB1}" srcOrd="9" destOrd="0" presId="urn:microsoft.com/office/officeart/2005/8/layout/vList2"/>
    <dgm:cxn modelId="{CEE7129D-684C-4EA0-81AE-8608E5A847D5}" type="presParOf" srcId="{1642A035-BED8-4B06-AEF3-21555310313A}" destId="{1156A7F9-9B1E-471F-8E52-6ECE4DED079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CD3451-FE5B-4A3B-8D1A-8D07C37948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2B1EE7F-7358-4469-8087-7781CCFCF7E1}">
      <dgm:prSet custT="1"/>
      <dgm:spPr/>
      <dgm:t>
        <a:bodyPr/>
        <a:lstStyle/>
        <a:p>
          <a:pPr rtl="0"/>
          <a:r>
            <a:rPr lang="zh-CN" altLang="en-US" sz="2000" dirty="0" smtClean="0"/>
            <a:t>从亚里士多德到</a:t>
          </a:r>
          <a:r>
            <a:rPr lang="en-US" altLang="en-US" sz="2000" dirty="0" smtClean="0"/>
            <a:t>TED: 2000</a:t>
          </a:r>
          <a:r>
            <a:rPr lang="zh-CN" altLang="en-US" sz="2000" dirty="0" smtClean="0"/>
            <a:t>年不变的说服艺术</a:t>
          </a:r>
        </a:p>
        <a:p>
          <a:endParaRPr lang="zh-CN" altLang="en-US" sz="2000" dirty="0" smtClean="0"/>
        </a:p>
        <a:p>
          <a:r>
            <a:rPr lang="en-US" altLang="en-US" sz="2000" dirty="0" smtClean="0"/>
            <a:t>2000 </a:t>
          </a:r>
          <a:r>
            <a:rPr lang="zh-CN" altLang="en-US" sz="2000" dirty="0" smtClean="0"/>
            <a:t>多年前，亚里士多德在其著作</a:t>
          </a:r>
          <a:r>
            <a:rPr lang="en-US" altLang="en-US" sz="2000" dirty="0" smtClean="0"/>
            <a:t>《</a:t>
          </a:r>
          <a:r>
            <a:rPr lang="zh-CN" altLang="en-US" sz="2000" dirty="0" smtClean="0"/>
            <a:t>修辞学</a:t>
          </a:r>
          <a:r>
            <a:rPr lang="en-US" altLang="en-US" sz="2000" dirty="0" smtClean="0"/>
            <a:t>》</a:t>
          </a:r>
          <a:r>
            <a:rPr lang="zh-CN" altLang="en-US" sz="2000" dirty="0" smtClean="0"/>
            <a:t>中概述了如何成为说服大师的公式。亚里士多德认为，将情感从一个人传递给另一个人的最佳方法，是通过讲故事这种修辞手段。</a:t>
          </a:r>
        </a:p>
        <a:p>
          <a:r>
            <a:rPr lang="zh-CN" altLang="en-US" sz="2000" dirty="0" smtClean="0"/>
            <a:t>通过对 </a:t>
          </a:r>
          <a:r>
            <a:rPr lang="en-US" altLang="en-US" sz="2000" dirty="0" smtClean="0"/>
            <a:t>500 </a:t>
          </a:r>
          <a:r>
            <a:rPr lang="zh-CN" altLang="en-US" sz="2000" dirty="0" smtClean="0"/>
            <a:t>个有史以来最受欢迎的 </a:t>
          </a:r>
          <a:r>
            <a:rPr lang="en-US" altLang="en-US" sz="2000" dirty="0" smtClean="0"/>
            <a:t>TED </a:t>
          </a:r>
          <a:r>
            <a:rPr lang="zh-CN" altLang="en-US" sz="2000" dirty="0" smtClean="0"/>
            <a:t>演讲（</a:t>
          </a:r>
          <a:r>
            <a:rPr lang="en-US" altLang="en-US" sz="2000" dirty="0" smtClean="0"/>
            <a:t>TED Talks</a:t>
          </a:r>
          <a:r>
            <a:rPr lang="zh-CN" altLang="en-US" sz="2000" dirty="0" smtClean="0"/>
            <a:t>）的数据分析发现，故事占演讲者平均演讲的 </a:t>
          </a:r>
          <a:r>
            <a:rPr lang="en-US" altLang="en-US" sz="2000" dirty="0" smtClean="0"/>
            <a:t>65%</a:t>
          </a:r>
          <a:r>
            <a:rPr lang="zh-CN" altLang="en-US" sz="2000" dirty="0" smtClean="0"/>
            <a:t>，换一句话说，一个深受欢迎的 </a:t>
          </a:r>
          <a:r>
            <a:rPr lang="en-US" altLang="en-US" sz="2000" dirty="0" smtClean="0"/>
            <a:t>TED </a:t>
          </a:r>
          <a:r>
            <a:rPr lang="zh-CN" altLang="en-US" sz="2000" dirty="0" smtClean="0"/>
            <a:t>演讲的制胜法宝是将宏大的创意包装在故事之中。</a:t>
          </a:r>
        </a:p>
        <a:p>
          <a:r>
            <a:rPr lang="en-US" altLang="en-US" sz="2000" dirty="0" smtClean="0"/>
            <a:t>——</a:t>
          </a:r>
          <a:r>
            <a:rPr lang="zh-CN" altLang="en-US" sz="2000" dirty="0" smtClean="0"/>
            <a:t>（来源：</a:t>
          </a:r>
          <a:r>
            <a:rPr lang="en-GB" altLang="en-US" sz="2000" dirty="0" smtClean="0"/>
            <a:t>Gallo C.</a:t>
          </a:r>
          <a:r>
            <a:rPr lang="zh-CN" altLang="en-US" sz="2000" dirty="0" smtClean="0"/>
            <a:t>，</a:t>
          </a:r>
          <a:r>
            <a:rPr lang="en-GB" altLang="en-US" sz="2000" dirty="0" smtClean="0"/>
            <a:t>2019</a:t>
          </a:r>
          <a:r>
            <a:rPr lang="zh-CN" altLang="en-US" sz="2000" dirty="0" smtClean="0"/>
            <a:t>）</a:t>
          </a:r>
        </a:p>
        <a:p>
          <a:pPr algn="r" rtl="0"/>
          <a:endParaRPr lang="zh-CN" sz="2000" dirty="0"/>
        </a:p>
      </dgm:t>
    </dgm:pt>
    <dgm:pt modelId="{D8F02831-A8F7-4A0F-AC8D-1302D0C6FA85}" type="par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25FCD1D-44B6-4A7E-AD6B-3406423927F5}" type="sib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1642A035-BED8-4B06-AEF3-21555310313A}" type="pres">
      <dgm:prSet presAssocID="{3FCD3451-FE5B-4A3B-8D1A-8D07C37948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6928A4-A0C3-4866-80C2-F1DC8D196B6A}" type="pres">
      <dgm:prSet presAssocID="{E2B1EE7F-7358-4469-8087-7781CCFCF7E1}" presName="parentText" presStyleLbl="node1" presStyleIdx="0" presStyleCnt="1" custScaleX="88158" custScaleY="36441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199450C-B119-4486-8691-FD53BF508DB9}" srcId="{3FCD3451-FE5B-4A3B-8D1A-8D07C3794897}" destId="{E2B1EE7F-7358-4469-8087-7781CCFCF7E1}" srcOrd="0" destOrd="0" parTransId="{D8F02831-A8F7-4A0F-AC8D-1302D0C6FA85}" sibTransId="{725FCD1D-44B6-4A7E-AD6B-3406423927F5}"/>
    <dgm:cxn modelId="{920A32F0-875E-4E3A-8DD6-4FED1D92DB50}" type="presOf" srcId="{3FCD3451-FE5B-4A3B-8D1A-8D07C3794897}" destId="{1642A035-BED8-4B06-AEF3-21555310313A}" srcOrd="0" destOrd="0" presId="urn:microsoft.com/office/officeart/2005/8/layout/vList2"/>
    <dgm:cxn modelId="{0F2E8F59-BADA-410C-9D45-A9FC28368E9B}" type="presOf" srcId="{E2B1EE7F-7358-4469-8087-7781CCFCF7E1}" destId="{6A6928A4-A0C3-4866-80C2-F1DC8D196B6A}" srcOrd="0" destOrd="0" presId="urn:microsoft.com/office/officeart/2005/8/layout/vList2"/>
    <dgm:cxn modelId="{500898F4-BB30-4D8E-9210-EC2D3CCF6F0E}" type="presParOf" srcId="{1642A035-BED8-4B06-AEF3-21555310313A}" destId="{6A6928A4-A0C3-4866-80C2-F1DC8D196B6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CD3451-FE5B-4A3B-8D1A-8D07C37948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2B1EE7F-7358-4469-8087-7781CCFCF7E1}">
      <dgm:prSet/>
      <dgm:spPr/>
      <dgm:t>
        <a:bodyPr/>
        <a:lstStyle/>
        <a:p>
          <a:pPr rtl="0"/>
          <a:r>
            <a:rPr lang="zh-CN" altLang="en-US" dirty="0" smtClean="0"/>
            <a:t>（</a:t>
          </a:r>
          <a:r>
            <a:rPr lang="en-US" altLang="zh-CN" dirty="0" smtClean="0"/>
            <a:t>1</a:t>
          </a:r>
          <a:r>
            <a:rPr lang="zh-CN" altLang="en-US" dirty="0" smtClean="0"/>
            <a:t>）说服</a:t>
          </a:r>
          <a:endParaRPr lang="zh-CN" dirty="0"/>
        </a:p>
      </dgm:t>
    </dgm:pt>
    <dgm:pt modelId="{D8F02831-A8F7-4A0F-AC8D-1302D0C6FA85}" type="par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25FCD1D-44B6-4A7E-AD6B-3406423927F5}" type="sib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3ED6F94-77B6-467A-B509-3DFD832C87F8}">
      <dgm:prSet/>
      <dgm:spPr/>
      <dgm:t>
        <a:bodyPr/>
        <a:lstStyle/>
        <a:p>
          <a:pPr rtl="0"/>
          <a:r>
            <a:rPr lang="zh-CN" altLang="en-US" dirty="0" smtClean="0"/>
            <a:t>（</a:t>
          </a:r>
          <a:r>
            <a:rPr lang="en-US" altLang="zh-CN" dirty="0" smtClean="0"/>
            <a:t>2</a:t>
          </a:r>
          <a:r>
            <a:rPr lang="zh-CN" altLang="en-US" dirty="0" smtClean="0"/>
            <a:t>）记录</a:t>
          </a:r>
          <a:endParaRPr lang="zh-CN" dirty="0"/>
        </a:p>
      </dgm:t>
    </dgm:pt>
    <dgm:pt modelId="{CC18C4B8-1588-45D6-8A72-BDCDB3ED03EA}" type="par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AD369486-2353-415F-B275-DAE5C770D649}" type="sib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A6BB0EE8-9B03-4658-B492-30BC80005EC9}">
      <dgm:prSet/>
      <dgm:spPr/>
      <dgm:t>
        <a:bodyPr/>
        <a:lstStyle/>
        <a:p>
          <a:pPr rtl="0"/>
          <a:r>
            <a:rPr lang="zh-CN" dirty="0" smtClean="0"/>
            <a:t>（</a:t>
          </a:r>
          <a:r>
            <a:rPr lang="en-US" dirty="0" smtClean="0"/>
            <a:t>3</a:t>
          </a:r>
          <a:r>
            <a:rPr lang="zh-CN" dirty="0" smtClean="0"/>
            <a:t>）</a:t>
          </a:r>
          <a:r>
            <a:rPr lang="zh-CN" altLang="en-US" dirty="0" smtClean="0"/>
            <a:t>娱乐</a:t>
          </a:r>
          <a:endParaRPr lang="zh-CN" dirty="0"/>
        </a:p>
      </dgm:t>
    </dgm:pt>
    <dgm:pt modelId="{673C246B-C185-46B3-86BB-D78A5802DBA0}" type="sibTrans" cxnId="{3F29CABF-0698-45F2-9E30-47497878A23B}">
      <dgm:prSet/>
      <dgm:spPr/>
      <dgm:t>
        <a:bodyPr/>
        <a:lstStyle/>
        <a:p>
          <a:endParaRPr lang="zh-CN" altLang="en-US"/>
        </a:p>
      </dgm:t>
    </dgm:pt>
    <dgm:pt modelId="{4D5AFA73-C884-493F-91E8-9CA19C7C69ED}" type="parTrans" cxnId="{3F29CABF-0698-45F2-9E30-47497878A23B}">
      <dgm:prSet/>
      <dgm:spPr/>
      <dgm:t>
        <a:bodyPr/>
        <a:lstStyle/>
        <a:p>
          <a:endParaRPr lang="zh-CN" altLang="en-US"/>
        </a:p>
      </dgm:t>
    </dgm:pt>
    <dgm:pt modelId="{1642A035-BED8-4B06-AEF3-21555310313A}" type="pres">
      <dgm:prSet presAssocID="{3FCD3451-FE5B-4A3B-8D1A-8D07C37948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6928A4-A0C3-4866-80C2-F1DC8D196B6A}" type="pres">
      <dgm:prSet presAssocID="{E2B1EE7F-7358-4469-8087-7781CCFCF7E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32C9-AC21-4DCC-885F-5C66D2112E94}" type="pres">
      <dgm:prSet presAssocID="{725FCD1D-44B6-4A7E-AD6B-3406423927F5}" presName="spacer" presStyleCnt="0"/>
      <dgm:spPr/>
    </dgm:pt>
    <dgm:pt modelId="{559667EB-D73A-492D-98C5-E0F938A6613D}" type="pres">
      <dgm:prSet presAssocID="{73ED6F94-77B6-467A-B509-3DFD832C87F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C6FC47-7548-4D1D-8721-649BEB656C83}" type="pres">
      <dgm:prSet presAssocID="{AD369486-2353-415F-B275-DAE5C770D649}" presName="spacer" presStyleCnt="0"/>
      <dgm:spPr/>
    </dgm:pt>
    <dgm:pt modelId="{7BEDFBA9-37E4-4953-A7C6-AEF44769C4D2}" type="pres">
      <dgm:prSet presAssocID="{A6BB0EE8-9B03-4658-B492-30BC80005EC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565311-8A24-45DB-A23F-559FCFF7497F}" type="presOf" srcId="{A6BB0EE8-9B03-4658-B492-30BC80005EC9}" destId="{7BEDFBA9-37E4-4953-A7C6-AEF44769C4D2}" srcOrd="0" destOrd="0" presId="urn:microsoft.com/office/officeart/2005/8/layout/vList2"/>
    <dgm:cxn modelId="{D1163E6D-1C48-43BE-BDA0-6FD5994FC039}" type="presOf" srcId="{73ED6F94-77B6-467A-B509-3DFD832C87F8}" destId="{559667EB-D73A-492D-98C5-E0F938A6613D}" srcOrd="0" destOrd="0" presId="urn:microsoft.com/office/officeart/2005/8/layout/vList2"/>
    <dgm:cxn modelId="{4199450C-B119-4486-8691-FD53BF508DB9}" srcId="{3FCD3451-FE5B-4A3B-8D1A-8D07C3794897}" destId="{E2B1EE7F-7358-4469-8087-7781CCFCF7E1}" srcOrd="0" destOrd="0" parTransId="{D8F02831-A8F7-4A0F-AC8D-1302D0C6FA85}" sibTransId="{725FCD1D-44B6-4A7E-AD6B-3406423927F5}"/>
    <dgm:cxn modelId="{0F2E8F59-BADA-410C-9D45-A9FC28368E9B}" type="presOf" srcId="{E2B1EE7F-7358-4469-8087-7781CCFCF7E1}" destId="{6A6928A4-A0C3-4866-80C2-F1DC8D196B6A}" srcOrd="0" destOrd="0" presId="urn:microsoft.com/office/officeart/2005/8/layout/vList2"/>
    <dgm:cxn modelId="{3F29CABF-0698-45F2-9E30-47497878A23B}" srcId="{3FCD3451-FE5B-4A3B-8D1A-8D07C3794897}" destId="{A6BB0EE8-9B03-4658-B492-30BC80005EC9}" srcOrd="2" destOrd="0" parTransId="{4D5AFA73-C884-493F-91E8-9CA19C7C69ED}" sibTransId="{673C246B-C185-46B3-86BB-D78A5802DBA0}"/>
    <dgm:cxn modelId="{E1C12298-9923-4D6F-B387-FF5BBBA76146}" srcId="{3FCD3451-FE5B-4A3B-8D1A-8D07C3794897}" destId="{73ED6F94-77B6-467A-B509-3DFD832C87F8}" srcOrd="1" destOrd="0" parTransId="{CC18C4B8-1588-45D6-8A72-BDCDB3ED03EA}" sibTransId="{AD369486-2353-415F-B275-DAE5C770D649}"/>
    <dgm:cxn modelId="{920A32F0-875E-4E3A-8DD6-4FED1D92DB50}" type="presOf" srcId="{3FCD3451-FE5B-4A3B-8D1A-8D07C3794897}" destId="{1642A035-BED8-4B06-AEF3-21555310313A}" srcOrd="0" destOrd="0" presId="urn:microsoft.com/office/officeart/2005/8/layout/vList2"/>
    <dgm:cxn modelId="{500898F4-BB30-4D8E-9210-EC2D3CCF6F0E}" type="presParOf" srcId="{1642A035-BED8-4B06-AEF3-21555310313A}" destId="{6A6928A4-A0C3-4866-80C2-F1DC8D196B6A}" srcOrd="0" destOrd="0" presId="urn:microsoft.com/office/officeart/2005/8/layout/vList2"/>
    <dgm:cxn modelId="{A8C5D675-BD07-4C7C-B2D5-91D2147C16FA}" type="presParOf" srcId="{1642A035-BED8-4B06-AEF3-21555310313A}" destId="{CB2932C9-AC21-4DCC-885F-5C66D2112E94}" srcOrd="1" destOrd="0" presId="urn:microsoft.com/office/officeart/2005/8/layout/vList2"/>
    <dgm:cxn modelId="{B953A315-5AD6-47CB-9671-87DD21154840}" type="presParOf" srcId="{1642A035-BED8-4B06-AEF3-21555310313A}" destId="{559667EB-D73A-492D-98C5-E0F938A6613D}" srcOrd="2" destOrd="0" presId="urn:microsoft.com/office/officeart/2005/8/layout/vList2"/>
    <dgm:cxn modelId="{F7973D81-3948-4747-8692-12636B2BEA28}" type="presParOf" srcId="{1642A035-BED8-4B06-AEF3-21555310313A}" destId="{5CC6FC47-7548-4D1D-8721-649BEB656C83}" srcOrd="3" destOrd="0" presId="urn:microsoft.com/office/officeart/2005/8/layout/vList2"/>
    <dgm:cxn modelId="{5E7621C5-7230-451C-81DF-D4662BF757EA}" type="presParOf" srcId="{1642A035-BED8-4B06-AEF3-21555310313A}" destId="{7BEDFBA9-37E4-4953-A7C6-AEF44769C4D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CD3451-FE5B-4A3B-8D1A-8D07C37948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2B1EE7F-7358-4469-8087-7781CCFCF7E1}">
      <dgm:prSet/>
      <dgm:spPr/>
      <dgm:t>
        <a:bodyPr/>
        <a:lstStyle/>
        <a:p>
          <a:pPr rtl="0"/>
          <a:r>
            <a:rPr lang="zh-CN" altLang="en-US" dirty="0" smtClean="0"/>
            <a:t>（</a:t>
          </a:r>
          <a:r>
            <a:rPr lang="en-US" altLang="en-US" dirty="0" smtClean="0"/>
            <a:t>1</a:t>
          </a:r>
          <a:r>
            <a:rPr lang="zh-CN" altLang="en-US" dirty="0" smtClean="0"/>
            <a:t>）叙事（</a:t>
          </a:r>
          <a:r>
            <a:rPr lang="en-GB" altLang="en-US" dirty="0" smtClean="0"/>
            <a:t>Narrative</a:t>
          </a:r>
          <a:r>
            <a:rPr lang="zh-CN" altLang="en-US" dirty="0" smtClean="0"/>
            <a:t>）：叙述是故事的主要表达形式。</a:t>
          </a:r>
          <a:endParaRPr lang="zh-CN" dirty="0"/>
        </a:p>
      </dgm:t>
    </dgm:pt>
    <dgm:pt modelId="{D8F02831-A8F7-4A0F-AC8D-1302D0C6FA85}" type="par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25FCD1D-44B6-4A7E-AD6B-3406423927F5}" type="sibTrans" cxnId="{4199450C-B119-4486-8691-FD53BF508DB9}">
      <dgm:prSet/>
      <dgm:spPr/>
      <dgm:t>
        <a:bodyPr/>
        <a:lstStyle/>
        <a:p>
          <a:endParaRPr lang="zh-CN" altLang="en-US"/>
        </a:p>
      </dgm:t>
    </dgm:pt>
    <dgm:pt modelId="{73ED6F94-77B6-467A-B509-3DFD832C87F8}">
      <dgm:prSet/>
      <dgm:spPr/>
      <dgm:t>
        <a:bodyPr/>
        <a:lstStyle/>
        <a:p>
          <a:pPr rtl="0"/>
          <a:r>
            <a:rPr lang="zh-CN" altLang="en-US" dirty="0" smtClean="0"/>
            <a:t>（</a:t>
          </a:r>
          <a:r>
            <a:rPr lang="en-US" altLang="en-US" dirty="0" smtClean="0"/>
            <a:t>2</a:t>
          </a:r>
          <a:r>
            <a:rPr lang="zh-CN" altLang="en-US" dirty="0" smtClean="0"/>
            <a:t>）细节（</a:t>
          </a:r>
          <a:r>
            <a:rPr lang="en-US" altLang="en-US" dirty="0" smtClean="0"/>
            <a:t>Details</a:t>
          </a:r>
          <a:r>
            <a:rPr lang="zh-CN" altLang="en-US" dirty="0" smtClean="0"/>
            <a:t>）：细节是故事的灵魂，是故事叙述的必要组成部分。</a:t>
          </a:r>
          <a:endParaRPr lang="zh-CN" dirty="0"/>
        </a:p>
      </dgm:t>
    </dgm:pt>
    <dgm:pt modelId="{CC18C4B8-1588-45D6-8A72-BDCDB3ED03EA}" type="par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AD369486-2353-415F-B275-DAE5C770D649}" type="sibTrans" cxnId="{E1C12298-9923-4D6F-B387-FF5BBBA76146}">
      <dgm:prSet/>
      <dgm:spPr/>
      <dgm:t>
        <a:bodyPr/>
        <a:lstStyle/>
        <a:p>
          <a:endParaRPr lang="zh-CN" altLang="en-US"/>
        </a:p>
      </dgm:t>
    </dgm:pt>
    <dgm:pt modelId="{1642A035-BED8-4B06-AEF3-21555310313A}" type="pres">
      <dgm:prSet presAssocID="{3FCD3451-FE5B-4A3B-8D1A-8D07C37948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6928A4-A0C3-4866-80C2-F1DC8D196B6A}" type="pres">
      <dgm:prSet presAssocID="{E2B1EE7F-7358-4469-8087-7781CCFCF7E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932C9-AC21-4DCC-885F-5C66D2112E94}" type="pres">
      <dgm:prSet presAssocID="{725FCD1D-44B6-4A7E-AD6B-3406423927F5}" presName="spacer" presStyleCnt="0"/>
      <dgm:spPr/>
    </dgm:pt>
    <dgm:pt modelId="{559667EB-D73A-492D-98C5-E0F938A6613D}" type="pres">
      <dgm:prSet presAssocID="{73ED6F94-77B6-467A-B509-3DFD832C87F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199450C-B119-4486-8691-FD53BF508DB9}" srcId="{3FCD3451-FE5B-4A3B-8D1A-8D07C3794897}" destId="{E2B1EE7F-7358-4469-8087-7781CCFCF7E1}" srcOrd="0" destOrd="0" parTransId="{D8F02831-A8F7-4A0F-AC8D-1302D0C6FA85}" sibTransId="{725FCD1D-44B6-4A7E-AD6B-3406423927F5}"/>
    <dgm:cxn modelId="{D1163E6D-1C48-43BE-BDA0-6FD5994FC039}" type="presOf" srcId="{73ED6F94-77B6-467A-B509-3DFD832C87F8}" destId="{559667EB-D73A-492D-98C5-E0F938A6613D}" srcOrd="0" destOrd="0" presId="urn:microsoft.com/office/officeart/2005/8/layout/vList2"/>
    <dgm:cxn modelId="{E1C12298-9923-4D6F-B387-FF5BBBA76146}" srcId="{3FCD3451-FE5B-4A3B-8D1A-8D07C3794897}" destId="{73ED6F94-77B6-467A-B509-3DFD832C87F8}" srcOrd="1" destOrd="0" parTransId="{CC18C4B8-1588-45D6-8A72-BDCDB3ED03EA}" sibTransId="{AD369486-2353-415F-B275-DAE5C770D649}"/>
    <dgm:cxn modelId="{920A32F0-875E-4E3A-8DD6-4FED1D92DB50}" type="presOf" srcId="{3FCD3451-FE5B-4A3B-8D1A-8D07C3794897}" destId="{1642A035-BED8-4B06-AEF3-21555310313A}" srcOrd="0" destOrd="0" presId="urn:microsoft.com/office/officeart/2005/8/layout/vList2"/>
    <dgm:cxn modelId="{0F2E8F59-BADA-410C-9D45-A9FC28368E9B}" type="presOf" srcId="{E2B1EE7F-7358-4469-8087-7781CCFCF7E1}" destId="{6A6928A4-A0C3-4866-80C2-F1DC8D196B6A}" srcOrd="0" destOrd="0" presId="urn:microsoft.com/office/officeart/2005/8/layout/vList2"/>
    <dgm:cxn modelId="{500898F4-BB30-4D8E-9210-EC2D3CCF6F0E}" type="presParOf" srcId="{1642A035-BED8-4B06-AEF3-21555310313A}" destId="{6A6928A4-A0C3-4866-80C2-F1DC8D196B6A}" srcOrd="0" destOrd="0" presId="urn:microsoft.com/office/officeart/2005/8/layout/vList2"/>
    <dgm:cxn modelId="{A8C5D675-BD07-4C7C-B2D5-91D2147C16FA}" type="presParOf" srcId="{1642A035-BED8-4B06-AEF3-21555310313A}" destId="{CB2932C9-AC21-4DCC-885F-5C66D2112E94}" srcOrd="1" destOrd="0" presId="urn:microsoft.com/office/officeart/2005/8/layout/vList2"/>
    <dgm:cxn modelId="{B953A315-5AD6-47CB-9671-87DD21154840}" type="presParOf" srcId="{1642A035-BED8-4B06-AEF3-21555310313A}" destId="{559667EB-D73A-492D-98C5-E0F938A6613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C92C971-32D3-4F33-BBD8-D4244ADD252C}" type="presOf" srcId="{026E1401-3C0E-4A9D-B033-391245F9C999}" destId="{5C2F9DA6-2706-4AB5-8991-EBA41BF61614}" srcOrd="0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928A4-A0C3-4866-80C2-F1DC8D196B6A}">
      <dsp:nvSpPr>
        <dsp:cNvPr id="0" name=""/>
        <dsp:cNvSpPr/>
      </dsp:nvSpPr>
      <dsp:spPr>
        <a:xfrm>
          <a:off x="648066" y="53572"/>
          <a:ext cx="9649083" cy="30308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自有人类以来，就有了故事。每个地区、阶级和群体都有自己的故事，而且故事具备跨国家和文化的传播能力（</a:t>
          </a:r>
          <a:r>
            <a:rPr lang="en-GB" altLang="zh-CN" sz="1500" kern="1200" dirty="0" smtClean="0"/>
            <a:t>Narrative starts with the very history of mankind; there is not, there has never been anywhere, any people without narrative; all classes, all human groups, have their stories, and very often those stories are enjoyed by men of different and even opposite cultural backgrounds</a:t>
          </a:r>
          <a:r>
            <a:rPr lang="zh-CN" altLang="en-US" sz="1500" kern="1200" dirty="0" smtClean="0"/>
            <a:t>）。</a:t>
          </a:r>
          <a:endParaRPr lang="en-US" altLang="zh-CN" sz="1500" kern="1200" dirty="0" smtClean="0"/>
        </a:p>
        <a:p>
          <a:pPr lvl="0" algn="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dirty="0" smtClean="0"/>
            <a:t>——</a:t>
          </a:r>
          <a:r>
            <a:rPr lang="en-US" sz="1500" kern="1200" dirty="0" smtClean="0"/>
            <a:t>Roland Barthes</a:t>
          </a:r>
          <a:r>
            <a:rPr lang="zh-CN" sz="1500" kern="1200" dirty="0" smtClean="0"/>
            <a:t>（著名文学家）</a:t>
          </a:r>
          <a:endParaRPr lang="zh-CN" sz="1500" kern="1200" dirty="0"/>
        </a:p>
      </dsp:txBody>
      <dsp:txXfrm>
        <a:off x="796019" y="201525"/>
        <a:ext cx="9353177" cy="2734923"/>
      </dsp:txXfrm>
    </dsp:sp>
    <dsp:sp modelId="{559667EB-D73A-492D-98C5-E0F938A6613D}">
      <dsp:nvSpPr>
        <dsp:cNvPr id="0" name=""/>
        <dsp:cNvSpPr/>
      </dsp:nvSpPr>
      <dsp:spPr>
        <a:xfrm>
          <a:off x="648066" y="3136241"/>
          <a:ext cx="9649083" cy="257082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讲故事是当今世界传播思想的最有力的方式（</a:t>
          </a:r>
          <a:r>
            <a:rPr lang="en-GB" altLang="zh-CN" sz="1800" kern="1200" dirty="0" smtClean="0"/>
            <a:t>Storytelling is the most powerful way to put ideas into the world today</a:t>
          </a:r>
          <a:r>
            <a:rPr lang="zh-CN" altLang="en-US" sz="1800" kern="1200" dirty="0" smtClean="0"/>
            <a:t>）。 </a:t>
          </a:r>
        </a:p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altLang="zh-CN" sz="1800" kern="1200" dirty="0" smtClean="0"/>
            <a:t>—Robert McAfee</a:t>
          </a:r>
          <a:r>
            <a:rPr lang="zh-CN" altLang="en-US" sz="1800" kern="1200" dirty="0" smtClean="0"/>
            <a:t>（故事研究领域的代表人物，著名畅销书</a:t>
          </a:r>
          <a:r>
            <a:rPr lang="en-US" altLang="zh-CN" sz="1800" kern="1200" dirty="0" smtClean="0"/>
            <a:t>《</a:t>
          </a:r>
          <a:r>
            <a:rPr lang="en-GB" altLang="zh-CN" sz="1800" kern="1200" dirty="0" smtClean="0"/>
            <a:t>Story: Style, Structure, Substance, and the Principles of Screenwriting》</a:t>
          </a:r>
          <a:r>
            <a:rPr lang="zh-CN" altLang="en-US" sz="1800" kern="1200" dirty="0" smtClean="0"/>
            <a:t>的作者）</a:t>
          </a:r>
        </a:p>
      </dsp:txBody>
      <dsp:txXfrm>
        <a:off x="773563" y="3261738"/>
        <a:ext cx="9398089" cy="2319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8A3DA-539C-4E3C-AE8C-CCF2A38CCE3F}">
      <dsp:nvSpPr>
        <dsp:cNvPr id="0" name=""/>
        <dsp:cNvSpPr/>
      </dsp:nvSpPr>
      <dsp:spPr>
        <a:xfrm>
          <a:off x="111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/>
            <a:t>故事的定义及特征</a:t>
          </a:r>
          <a:endParaRPr lang="zh-CN" sz="2300" b="1" kern="1200" dirty="0"/>
        </a:p>
      </dsp:txBody>
      <dsp:txXfrm>
        <a:off x="111" y="1392862"/>
        <a:ext cx="1491285" cy="1392862"/>
      </dsp:txXfrm>
    </dsp:sp>
    <dsp:sp modelId="{DDD7E12D-F1FB-4FB8-91DA-AB80413C3B70}">
      <dsp:nvSpPr>
        <dsp:cNvPr id="0" name=""/>
        <dsp:cNvSpPr/>
      </dsp:nvSpPr>
      <dsp:spPr>
        <a:xfrm>
          <a:off x="165975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=""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59F893-5610-4FF2-AEA6-78093C427B00}">
      <dsp:nvSpPr>
        <dsp:cNvPr id="0" name=""/>
        <dsp:cNvSpPr/>
      </dsp:nvSpPr>
      <dsp:spPr>
        <a:xfrm>
          <a:off x="1536136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70669"/>
                <a:satOff val="-2046"/>
                <a:lumOff val="-784"/>
                <a:alphaOff val="0"/>
                <a:shade val="47500"/>
                <a:satMod val="137000"/>
              </a:schemeClr>
            </a:gs>
            <a:gs pos="55000">
              <a:schemeClr val="accent5">
                <a:hueOff val="-1470669"/>
                <a:satOff val="-2046"/>
                <a:lumOff val="-784"/>
                <a:alphaOff val="0"/>
                <a:shade val="69000"/>
                <a:satMod val="137000"/>
              </a:schemeClr>
            </a:gs>
            <a:gs pos="100000">
              <a:schemeClr val="accent5">
                <a:hueOff val="-1470669"/>
                <a:satOff val="-2046"/>
                <a:lumOff val="-784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/>
            <a:t>故事的发展史</a:t>
          </a:r>
          <a:endParaRPr lang="zh-CN" sz="2300" b="1" kern="1200" dirty="0"/>
        </a:p>
      </dsp:txBody>
      <dsp:txXfrm>
        <a:off x="1536136" y="1392862"/>
        <a:ext cx="1491285" cy="1392862"/>
      </dsp:txXfrm>
    </dsp:sp>
    <dsp:sp modelId="{A4DAE783-FE56-4563-AC64-AE86422C5F53}">
      <dsp:nvSpPr>
        <dsp:cNvPr id="0" name=""/>
        <dsp:cNvSpPr/>
      </dsp:nvSpPr>
      <dsp:spPr>
        <a:xfrm>
          <a:off x="1702000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3948280-F4D4-42BB-9093-C7B4EFEDE1AB}">
      <dsp:nvSpPr>
        <dsp:cNvPr id="0" name=""/>
        <dsp:cNvSpPr/>
      </dsp:nvSpPr>
      <dsp:spPr>
        <a:xfrm>
          <a:off x="3072160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941338"/>
                <a:satOff val="-4091"/>
                <a:lumOff val="-1569"/>
                <a:alphaOff val="0"/>
                <a:shade val="47500"/>
                <a:satMod val="137000"/>
              </a:schemeClr>
            </a:gs>
            <a:gs pos="55000">
              <a:schemeClr val="accent5">
                <a:hueOff val="-2941338"/>
                <a:satOff val="-4091"/>
                <a:lumOff val="-1569"/>
                <a:alphaOff val="0"/>
                <a:shade val="69000"/>
                <a:satMod val="137000"/>
              </a:schemeClr>
            </a:gs>
            <a:gs pos="100000">
              <a:schemeClr val="accent5">
                <a:hueOff val="-2941338"/>
                <a:satOff val="-4091"/>
                <a:lumOff val="-1569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/>
            <a:t>故事的要素</a:t>
          </a:r>
          <a:endParaRPr lang="zh-CN" sz="2300" b="1" kern="1200" dirty="0"/>
        </a:p>
      </dsp:txBody>
      <dsp:txXfrm>
        <a:off x="3072160" y="1392862"/>
        <a:ext cx="1491285" cy="1392862"/>
      </dsp:txXfrm>
    </dsp:sp>
    <dsp:sp modelId="{74F2A69C-0462-4E84-8F17-0BF92A02E079}">
      <dsp:nvSpPr>
        <dsp:cNvPr id="0" name=""/>
        <dsp:cNvSpPr/>
      </dsp:nvSpPr>
      <dsp:spPr>
        <a:xfrm>
          <a:off x="3238024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0414BF-B623-49E0-8D2E-E64753E53627}">
      <dsp:nvSpPr>
        <dsp:cNvPr id="0" name=""/>
        <dsp:cNvSpPr/>
      </dsp:nvSpPr>
      <dsp:spPr>
        <a:xfrm>
          <a:off x="4608185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412007"/>
                <a:satOff val="-6137"/>
                <a:lumOff val="-2353"/>
                <a:alphaOff val="0"/>
                <a:shade val="47500"/>
                <a:satMod val="137000"/>
              </a:schemeClr>
            </a:gs>
            <a:gs pos="55000">
              <a:schemeClr val="accent5">
                <a:hueOff val="-4412007"/>
                <a:satOff val="-6137"/>
                <a:lumOff val="-2353"/>
                <a:alphaOff val="0"/>
                <a:shade val="69000"/>
                <a:satMod val="137000"/>
              </a:schemeClr>
            </a:gs>
            <a:gs pos="100000">
              <a:schemeClr val="accent5">
                <a:hueOff val="-4412007"/>
                <a:satOff val="-6137"/>
                <a:lumOff val="-2353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/>
            <a:t>故事的情节</a:t>
          </a:r>
          <a:endParaRPr lang="zh-CN" sz="2300" b="1" kern="1200" dirty="0"/>
        </a:p>
      </dsp:txBody>
      <dsp:txXfrm>
        <a:off x="4608185" y="1392862"/>
        <a:ext cx="1491285" cy="1392862"/>
      </dsp:txXfrm>
    </dsp:sp>
    <dsp:sp modelId="{A257C0E1-4DE2-43C1-8B1C-2D7B2DCD3EEF}">
      <dsp:nvSpPr>
        <dsp:cNvPr id="0" name=""/>
        <dsp:cNvSpPr/>
      </dsp:nvSpPr>
      <dsp:spPr>
        <a:xfrm>
          <a:off x="4774049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6EC58D-620C-4CD1-9935-51D0D9F8F9F5}">
      <dsp:nvSpPr>
        <dsp:cNvPr id="0" name=""/>
        <dsp:cNvSpPr/>
      </dsp:nvSpPr>
      <dsp:spPr>
        <a:xfrm>
          <a:off x="6144209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882676"/>
                <a:satOff val="-8182"/>
                <a:lumOff val="-3138"/>
                <a:alphaOff val="0"/>
                <a:shade val="47500"/>
                <a:satMod val="137000"/>
              </a:schemeClr>
            </a:gs>
            <a:gs pos="55000">
              <a:schemeClr val="accent5">
                <a:hueOff val="-5882676"/>
                <a:satOff val="-8182"/>
                <a:lumOff val="-3138"/>
                <a:alphaOff val="0"/>
                <a:shade val="69000"/>
                <a:satMod val="137000"/>
              </a:schemeClr>
            </a:gs>
            <a:gs pos="100000">
              <a:schemeClr val="accent5">
                <a:hueOff val="-5882676"/>
                <a:satOff val="-8182"/>
                <a:lumOff val="-3138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/>
            <a:t>故事的叙述</a:t>
          </a:r>
          <a:endParaRPr lang="zh-CN" sz="2300" b="1" kern="1200" dirty="0"/>
        </a:p>
      </dsp:txBody>
      <dsp:txXfrm>
        <a:off x="6144209" y="1392862"/>
        <a:ext cx="1491285" cy="1392862"/>
      </dsp:txXfrm>
    </dsp:sp>
    <dsp:sp modelId="{027B7DB5-94AB-4B21-B9B6-346DB63BB94B}">
      <dsp:nvSpPr>
        <dsp:cNvPr id="0" name=""/>
        <dsp:cNvSpPr/>
      </dsp:nvSpPr>
      <dsp:spPr>
        <a:xfrm>
          <a:off x="6310073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AD69C4-5138-48BE-AD4E-5B83296AB361}">
      <dsp:nvSpPr>
        <dsp:cNvPr id="0" name=""/>
        <dsp:cNvSpPr/>
      </dsp:nvSpPr>
      <dsp:spPr>
        <a:xfrm>
          <a:off x="7680234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/>
            <a:t>故事的生成</a:t>
          </a:r>
          <a:endParaRPr lang="zh-CN" sz="2300" b="1" kern="1200" dirty="0"/>
        </a:p>
      </dsp:txBody>
      <dsp:txXfrm>
        <a:off x="7680234" y="1392862"/>
        <a:ext cx="1491285" cy="1392862"/>
      </dsp:txXfrm>
    </dsp:sp>
    <dsp:sp modelId="{3FCD0218-F8DC-47B8-8BBF-FC8BE7C8D9D1}">
      <dsp:nvSpPr>
        <dsp:cNvPr id="0" name=""/>
        <dsp:cNvSpPr/>
      </dsp:nvSpPr>
      <dsp:spPr>
        <a:xfrm>
          <a:off x="7846097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83DDF26-F72B-4630-BEBC-5198B5124E96}">
      <dsp:nvSpPr>
        <dsp:cNvPr id="0" name=""/>
        <dsp:cNvSpPr/>
      </dsp:nvSpPr>
      <dsp:spPr>
        <a:xfrm>
          <a:off x="366865" y="2785725"/>
          <a:ext cx="8437901" cy="522323"/>
        </a:xfrm>
        <a:prstGeom prst="left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tint val="4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928A4-A0C3-4866-80C2-F1DC8D196B6A}">
      <dsp:nvSpPr>
        <dsp:cNvPr id="0" name=""/>
        <dsp:cNvSpPr/>
      </dsp:nvSpPr>
      <dsp:spPr>
        <a:xfrm>
          <a:off x="0" y="64521"/>
          <a:ext cx="7272808" cy="20590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（</a:t>
          </a:r>
          <a:r>
            <a:rPr lang="en-US" altLang="zh-CN" sz="1900" kern="1200" dirty="0" smtClean="0"/>
            <a:t>1</a:t>
          </a:r>
          <a:r>
            <a:rPr lang="zh-CN" altLang="en-US" sz="1900" kern="1200" dirty="0" smtClean="0"/>
            <a:t>）一般意义上的故事，泛指内容的叙事性，可以看作对叙事性文学作品的一种特征归纳。它可能是虚构的也可能是真实发生的事件，可能是口头传播的也可能是书面写就的。童话、神话、寓言、笑话、民间传说、史诗、历史典故、神怪传奇、现实生活经历、文学体裁中的小说等，都可归为故事。</a:t>
          </a:r>
          <a:endParaRPr lang="zh-CN" sz="1900" kern="1200" dirty="0"/>
        </a:p>
      </dsp:txBody>
      <dsp:txXfrm>
        <a:off x="100515" y="165036"/>
        <a:ext cx="7071778" cy="1858023"/>
      </dsp:txXfrm>
    </dsp:sp>
    <dsp:sp modelId="{559667EB-D73A-492D-98C5-E0F938A6613D}">
      <dsp:nvSpPr>
        <dsp:cNvPr id="0" name=""/>
        <dsp:cNvSpPr/>
      </dsp:nvSpPr>
      <dsp:spPr>
        <a:xfrm>
          <a:off x="0" y="2178295"/>
          <a:ext cx="7272808" cy="2059053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（</a:t>
          </a:r>
          <a:r>
            <a:rPr lang="en-US" altLang="zh-CN" sz="1900" kern="1200" dirty="0" smtClean="0"/>
            <a:t>2</a:t>
          </a:r>
          <a:r>
            <a:rPr lang="zh-CN" altLang="en-US" sz="1900" kern="1200" dirty="0" smtClean="0"/>
            <a:t>）特指一种文学体裁，可归为“小说”这一大类，但与严肃文学、经典文学的正统小说不同，故事并不以塑造丰满真实的人物形象、发挥语言形式技巧和营构模糊的、探索性的多重意味为重心，而是更强调语言的通俗易懂和情节的曲折动人。薄伽丘</a:t>
          </a:r>
          <a:r>
            <a:rPr lang="en-US" altLang="zh-CN" sz="1900" kern="1200" dirty="0" smtClean="0"/>
            <a:t>《</a:t>
          </a:r>
          <a:r>
            <a:rPr lang="zh-CN" altLang="en-US" sz="1900" kern="1200" dirty="0" smtClean="0"/>
            <a:t>十日谈</a:t>
          </a:r>
          <a:r>
            <a:rPr lang="en-US" altLang="zh-CN" sz="1900" kern="1200" dirty="0" smtClean="0"/>
            <a:t>》</a:t>
          </a:r>
          <a:r>
            <a:rPr lang="zh-CN" altLang="en-US" sz="1900" kern="1200" dirty="0" smtClean="0"/>
            <a:t>中人物讲述的故事，及</a:t>
          </a:r>
          <a:r>
            <a:rPr lang="en-US" altLang="zh-CN" sz="1900" kern="1200" dirty="0" smtClean="0"/>
            <a:t>《</a:t>
          </a:r>
          <a:r>
            <a:rPr lang="zh-CN" altLang="en-US" sz="1900" kern="1200" dirty="0" smtClean="0"/>
            <a:t>故事会</a:t>
          </a:r>
          <a:r>
            <a:rPr lang="en-US" altLang="zh-CN" sz="1900" kern="1200" dirty="0" smtClean="0"/>
            <a:t>》《</a:t>
          </a:r>
          <a:r>
            <a:rPr lang="zh-CN" altLang="en-US" sz="1900" kern="1200" dirty="0" smtClean="0"/>
            <a:t>故事集</a:t>
          </a:r>
          <a:r>
            <a:rPr lang="en-US" altLang="zh-CN" sz="1900" kern="1200" dirty="0" smtClean="0"/>
            <a:t>》《</a:t>
          </a:r>
          <a:r>
            <a:rPr lang="zh-CN" altLang="en-US" sz="1900" kern="1200" dirty="0" smtClean="0"/>
            <a:t>故事选</a:t>
          </a:r>
          <a:r>
            <a:rPr lang="en-US" altLang="zh-CN" sz="1900" kern="1200" dirty="0" smtClean="0"/>
            <a:t>》</a:t>
          </a:r>
          <a:r>
            <a:rPr lang="zh-CN" altLang="en-US" sz="1900" kern="1200" dirty="0" smtClean="0"/>
            <a:t>中的故事都体现了故事作为一种文学体裁的特殊性。</a:t>
          </a:r>
          <a:endParaRPr lang="zh-CN" sz="1900" kern="1200" dirty="0"/>
        </a:p>
      </dsp:txBody>
      <dsp:txXfrm>
        <a:off x="100515" y="2278810"/>
        <a:ext cx="7071778" cy="1858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928A4-A0C3-4866-80C2-F1DC8D196B6A}">
      <dsp:nvSpPr>
        <dsp:cNvPr id="0" name=""/>
        <dsp:cNvSpPr/>
      </dsp:nvSpPr>
      <dsp:spPr>
        <a:xfrm>
          <a:off x="0" y="1644"/>
          <a:ext cx="5904656" cy="6540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（</a:t>
          </a:r>
          <a:r>
            <a:rPr lang="en-US" altLang="zh-CN" sz="2600" kern="1200" dirty="0" smtClean="0"/>
            <a:t>1</a:t>
          </a:r>
          <a:r>
            <a:rPr lang="zh-CN" altLang="en-US" sz="2600" kern="1200" dirty="0" smtClean="0"/>
            <a:t>）篇幅较短</a:t>
          </a:r>
          <a:endParaRPr lang="zh-CN" sz="2600" kern="1200" dirty="0"/>
        </a:p>
      </dsp:txBody>
      <dsp:txXfrm>
        <a:off x="31927" y="33571"/>
        <a:ext cx="5840802" cy="590176"/>
      </dsp:txXfrm>
    </dsp:sp>
    <dsp:sp modelId="{559667EB-D73A-492D-98C5-E0F938A6613D}">
      <dsp:nvSpPr>
        <dsp:cNvPr id="0" name=""/>
        <dsp:cNvSpPr/>
      </dsp:nvSpPr>
      <dsp:spPr>
        <a:xfrm>
          <a:off x="0" y="730554"/>
          <a:ext cx="5904656" cy="654030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（</a:t>
          </a:r>
          <a:r>
            <a:rPr lang="en-US" altLang="zh-CN" sz="2600" kern="1200" dirty="0" smtClean="0"/>
            <a:t>2</a:t>
          </a:r>
          <a:r>
            <a:rPr lang="zh-CN" altLang="en-US" sz="2600" kern="1200" dirty="0" smtClean="0"/>
            <a:t>）</a:t>
          </a:r>
          <a:r>
            <a:rPr lang="zh-CN" sz="2600" kern="1200" dirty="0" smtClean="0"/>
            <a:t>情节固定</a:t>
          </a:r>
          <a:endParaRPr lang="zh-CN" sz="2600" kern="1200" dirty="0"/>
        </a:p>
      </dsp:txBody>
      <dsp:txXfrm>
        <a:off x="31927" y="762481"/>
        <a:ext cx="5840802" cy="590176"/>
      </dsp:txXfrm>
    </dsp:sp>
    <dsp:sp modelId="{7BEDFBA9-37E4-4953-A7C6-AEF44769C4D2}">
      <dsp:nvSpPr>
        <dsp:cNvPr id="0" name=""/>
        <dsp:cNvSpPr/>
      </dsp:nvSpPr>
      <dsp:spPr>
        <a:xfrm>
          <a:off x="0" y="1459464"/>
          <a:ext cx="5904656" cy="654030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（</a:t>
          </a:r>
          <a:r>
            <a:rPr lang="en-US" sz="2600" kern="1200" dirty="0" smtClean="0"/>
            <a:t>3</a:t>
          </a:r>
          <a:r>
            <a:rPr lang="zh-CN" sz="2600" kern="1200" dirty="0" smtClean="0"/>
            <a:t>）冲突单一</a:t>
          </a:r>
          <a:endParaRPr lang="zh-CN" sz="2600" kern="1200" dirty="0"/>
        </a:p>
      </dsp:txBody>
      <dsp:txXfrm>
        <a:off x="31927" y="1491391"/>
        <a:ext cx="5840802" cy="590176"/>
      </dsp:txXfrm>
    </dsp:sp>
    <dsp:sp modelId="{044EB186-B886-4E2F-A77E-3D95AAE1901D}">
      <dsp:nvSpPr>
        <dsp:cNvPr id="0" name=""/>
        <dsp:cNvSpPr/>
      </dsp:nvSpPr>
      <dsp:spPr>
        <a:xfrm>
          <a:off x="0" y="2188375"/>
          <a:ext cx="5904656" cy="654030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（</a:t>
          </a:r>
          <a:r>
            <a:rPr lang="en-US" sz="2600" kern="1200" dirty="0" smtClean="0"/>
            <a:t>4</a:t>
          </a:r>
          <a:r>
            <a:rPr lang="zh-CN" sz="2600" kern="1200" dirty="0" smtClean="0"/>
            <a:t>）内容叙事</a:t>
          </a:r>
          <a:endParaRPr lang="zh-CN" sz="2600" kern="1200" dirty="0"/>
        </a:p>
      </dsp:txBody>
      <dsp:txXfrm>
        <a:off x="31927" y="2220302"/>
        <a:ext cx="5840802" cy="590176"/>
      </dsp:txXfrm>
    </dsp:sp>
    <dsp:sp modelId="{5B9DF7A7-A516-4935-AEB3-E05CF82EA6DE}">
      <dsp:nvSpPr>
        <dsp:cNvPr id="0" name=""/>
        <dsp:cNvSpPr/>
      </dsp:nvSpPr>
      <dsp:spPr>
        <a:xfrm>
          <a:off x="0" y="2917285"/>
          <a:ext cx="5904656" cy="654030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（</a:t>
          </a:r>
          <a:r>
            <a:rPr lang="en-US" sz="2600" kern="1200" dirty="0" smtClean="0"/>
            <a:t>5</a:t>
          </a:r>
          <a:r>
            <a:rPr lang="zh-CN" sz="2600" kern="1200" dirty="0" smtClean="0"/>
            <a:t>）细节生动</a:t>
          </a:r>
          <a:endParaRPr lang="zh-CN" sz="2600" kern="1200" dirty="0"/>
        </a:p>
      </dsp:txBody>
      <dsp:txXfrm>
        <a:off x="31927" y="2949212"/>
        <a:ext cx="5840802" cy="590176"/>
      </dsp:txXfrm>
    </dsp:sp>
    <dsp:sp modelId="{1156A7F9-9B1E-471F-8E52-6ECE4DED0794}">
      <dsp:nvSpPr>
        <dsp:cNvPr id="0" name=""/>
        <dsp:cNvSpPr/>
      </dsp:nvSpPr>
      <dsp:spPr>
        <a:xfrm>
          <a:off x="0" y="3646195"/>
          <a:ext cx="5904656" cy="65403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600" kern="1200" dirty="0" smtClean="0"/>
            <a:t>（</a:t>
          </a:r>
          <a:r>
            <a:rPr lang="en-US" sz="2600" kern="1200" dirty="0" smtClean="0"/>
            <a:t>6</a:t>
          </a:r>
          <a:r>
            <a:rPr lang="zh-CN" sz="2600" kern="1200" dirty="0" smtClean="0"/>
            <a:t>）易懂易记</a:t>
          </a:r>
          <a:endParaRPr lang="zh-CN" sz="2600" kern="1200" dirty="0"/>
        </a:p>
      </dsp:txBody>
      <dsp:txXfrm>
        <a:off x="31927" y="3678122"/>
        <a:ext cx="5840802" cy="590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928A4-A0C3-4866-80C2-F1DC8D196B6A}">
      <dsp:nvSpPr>
        <dsp:cNvPr id="0" name=""/>
        <dsp:cNvSpPr/>
      </dsp:nvSpPr>
      <dsp:spPr>
        <a:xfrm>
          <a:off x="648066" y="492686"/>
          <a:ext cx="9649083" cy="477526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从亚里士多德到</a:t>
          </a:r>
          <a:r>
            <a:rPr lang="en-US" altLang="en-US" sz="2000" kern="1200" dirty="0" smtClean="0"/>
            <a:t>TED: 2000</a:t>
          </a:r>
          <a:r>
            <a:rPr lang="zh-CN" altLang="en-US" sz="2000" kern="1200" dirty="0" smtClean="0"/>
            <a:t>年不变的说服艺术</a:t>
          </a:r>
        </a:p>
        <a:p>
          <a:pPr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 smtClean="0"/>
        </a:p>
        <a:p>
          <a:pPr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2000 </a:t>
          </a:r>
          <a:r>
            <a:rPr lang="zh-CN" altLang="en-US" sz="2000" kern="1200" dirty="0" smtClean="0"/>
            <a:t>多年前，亚里士多德在其著作</a:t>
          </a:r>
          <a:r>
            <a:rPr lang="en-US" altLang="en-US" sz="2000" kern="1200" dirty="0" smtClean="0"/>
            <a:t>《</a:t>
          </a:r>
          <a:r>
            <a:rPr lang="zh-CN" altLang="en-US" sz="2000" kern="1200" dirty="0" smtClean="0"/>
            <a:t>修辞学</a:t>
          </a:r>
          <a:r>
            <a:rPr lang="en-US" altLang="en-US" sz="2000" kern="1200" dirty="0" smtClean="0"/>
            <a:t>》</a:t>
          </a:r>
          <a:r>
            <a:rPr lang="zh-CN" altLang="en-US" sz="2000" kern="1200" dirty="0" smtClean="0"/>
            <a:t>中概述了如何成为说服大师的公式。亚里士多德认为，将情感从一个人传递给另一个人的最佳方法，是通过讲故事这种修辞手段。</a:t>
          </a:r>
        </a:p>
        <a:p>
          <a:pPr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通过对 </a:t>
          </a:r>
          <a:r>
            <a:rPr lang="en-US" altLang="en-US" sz="2000" kern="1200" dirty="0" smtClean="0"/>
            <a:t>500 </a:t>
          </a:r>
          <a:r>
            <a:rPr lang="zh-CN" altLang="en-US" sz="2000" kern="1200" dirty="0" smtClean="0"/>
            <a:t>个有史以来最受欢迎的 </a:t>
          </a:r>
          <a:r>
            <a:rPr lang="en-US" altLang="en-US" sz="2000" kern="1200" dirty="0" smtClean="0"/>
            <a:t>TED </a:t>
          </a:r>
          <a:r>
            <a:rPr lang="zh-CN" altLang="en-US" sz="2000" kern="1200" dirty="0" smtClean="0"/>
            <a:t>演讲（</a:t>
          </a:r>
          <a:r>
            <a:rPr lang="en-US" altLang="en-US" sz="2000" kern="1200" dirty="0" smtClean="0"/>
            <a:t>TED Talks</a:t>
          </a:r>
          <a:r>
            <a:rPr lang="zh-CN" altLang="en-US" sz="2000" kern="1200" dirty="0" smtClean="0"/>
            <a:t>）的数据分析发现，故事占演讲者平均演讲的 </a:t>
          </a:r>
          <a:r>
            <a:rPr lang="en-US" altLang="en-US" sz="2000" kern="1200" dirty="0" smtClean="0"/>
            <a:t>65%</a:t>
          </a:r>
          <a:r>
            <a:rPr lang="zh-CN" altLang="en-US" sz="2000" kern="1200" dirty="0" smtClean="0"/>
            <a:t>，换一句话说，一个深受欢迎的 </a:t>
          </a:r>
          <a:r>
            <a:rPr lang="en-US" altLang="en-US" sz="2000" kern="1200" dirty="0" smtClean="0"/>
            <a:t>TED </a:t>
          </a:r>
          <a:r>
            <a:rPr lang="zh-CN" altLang="en-US" sz="2000" kern="1200" dirty="0" smtClean="0"/>
            <a:t>演讲的制胜法宝是将宏大的创意包装在故事之中。</a:t>
          </a:r>
        </a:p>
        <a:p>
          <a:pPr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 smtClean="0"/>
            <a:t>——</a:t>
          </a:r>
          <a:r>
            <a:rPr lang="zh-CN" altLang="en-US" sz="2000" kern="1200" dirty="0" smtClean="0"/>
            <a:t>（来源：</a:t>
          </a:r>
          <a:r>
            <a:rPr lang="en-GB" altLang="en-US" sz="2000" kern="1200" dirty="0" smtClean="0"/>
            <a:t>Gallo C.</a:t>
          </a:r>
          <a:r>
            <a:rPr lang="zh-CN" altLang="en-US" sz="2000" kern="1200" dirty="0" smtClean="0"/>
            <a:t>，</a:t>
          </a:r>
          <a:r>
            <a:rPr lang="en-GB" altLang="en-US" sz="2000" kern="1200" dirty="0" smtClean="0"/>
            <a:t>2019</a:t>
          </a:r>
          <a:r>
            <a:rPr lang="zh-CN" altLang="en-US" sz="2000" kern="1200" dirty="0" smtClean="0"/>
            <a:t>）</a:t>
          </a:r>
        </a:p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sz="2000" kern="1200" dirty="0"/>
        </a:p>
      </dsp:txBody>
      <dsp:txXfrm>
        <a:off x="881175" y="725795"/>
        <a:ext cx="9182865" cy="43090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928A4-A0C3-4866-80C2-F1DC8D196B6A}">
      <dsp:nvSpPr>
        <dsp:cNvPr id="0" name=""/>
        <dsp:cNvSpPr/>
      </dsp:nvSpPr>
      <dsp:spPr>
        <a:xfrm>
          <a:off x="0" y="10281"/>
          <a:ext cx="8640960" cy="6791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（</a:t>
          </a:r>
          <a:r>
            <a:rPr lang="en-US" altLang="zh-CN" sz="2700" kern="1200" dirty="0" smtClean="0"/>
            <a:t>1</a:t>
          </a:r>
          <a:r>
            <a:rPr lang="zh-CN" altLang="en-US" sz="2700" kern="1200" dirty="0" smtClean="0"/>
            <a:t>）说服</a:t>
          </a:r>
          <a:endParaRPr lang="zh-CN" sz="2700" kern="1200" dirty="0"/>
        </a:p>
      </dsp:txBody>
      <dsp:txXfrm>
        <a:off x="33155" y="43436"/>
        <a:ext cx="8574650" cy="612874"/>
      </dsp:txXfrm>
    </dsp:sp>
    <dsp:sp modelId="{559667EB-D73A-492D-98C5-E0F938A6613D}">
      <dsp:nvSpPr>
        <dsp:cNvPr id="0" name=""/>
        <dsp:cNvSpPr/>
      </dsp:nvSpPr>
      <dsp:spPr>
        <a:xfrm>
          <a:off x="0" y="767226"/>
          <a:ext cx="8640960" cy="679184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（</a:t>
          </a:r>
          <a:r>
            <a:rPr lang="en-US" altLang="zh-CN" sz="2700" kern="1200" dirty="0" smtClean="0"/>
            <a:t>2</a:t>
          </a:r>
          <a:r>
            <a:rPr lang="zh-CN" altLang="en-US" sz="2700" kern="1200" dirty="0" smtClean="0"/>
            <a:t>）记录</a:t>
          </a:r>
          <a:endParaRPr lang="zh-CN" sz="2700" kern="1200" dirty="0"/>
        </a:p>
      </dsp:txBody>
      <dsp:txXfrm>
        <a:off x="33155" y="800381"/>
        <a:ext cx="8574650" cy="612874"/>
      </dsp:txXfrm>
    </dsp:sp>
    <dsp:sp modelId="{7BEDFBA9-37E4-4953-A7C6-AEF44769C4D2}">
      <dsp:nvSpPr>
        <dsp:cNvPr id="0" name=""/>
        <dsp:cNvSpPr/>
      </dsp:nvSpPr>
      <dsp:spPr>
        <a:xfrm>
          <a:off x="0" y="1524171"/>
          <a:ext cx="8640960" cy="679184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dirty="0" smtClean="0"/>
            <a:t>（</a:t>
          </a:r>
          <a:r>
            <a:rPr lang="en-US" sz="2700" kern="1200" dirty="0" smtClean="0"/>
            <a:t>3</a:t>
          </a:r>
          <a:r>
            <a:rPr lang="zh-CN" sz="2700" kern="1200" dirty="0" smtClean="0"/>
            <a:t>）</a:t>
          </a:r>
          <a:r>
            <a:rPr lang="zh-CN" altLang="en-US" sz="2700" kern="1200" dirty="0" smtClean="0"/>
            <a:t>娱乐</a:t>
          </a:r>
          <a:endParaRPr lang="zh-CN" sz="2700" kern="1200" dirty="0"/>
        </a:p>
      </dsp:txBody>
      <dsp:txXfrm>
        <a:off x="33155" y="1557326"/>
        <a:ext cx="8574650" cy="6128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928A4-A0C3-4866-80C2-F1DC8D196B6A}">
      <dsp:nvSpPr>
        <dsp:cNvPr id="0" name=""/>
        <dsp:cNvSpPr/>
      </dsp:nvSpPr>
      <dsp:spPr>
        <a:xfrm>
          <a:off x="0" y="19619"/>
          <a:ext cx="8640960" cy="1305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（</a:t>
          </a:r>
          <a:r>
            <a:rPr lang="en-US" altLang="en-US" sz="3100" kern="1200" dirty="0" smtClean="0"/>
            <a:t>1</a:t>
          </a:r>
          <a:r>
            <a:rPr lang="zh-CN" altLang="en-US" sz="3100" kern="1200" dirty="0" smtClean="0"/>
            <a:t>）叙事（</a:t>
          </a:r>
          <a:r>
            <a:rPr lang="en-GB" altLang="en-US" sz="3100" kern="1200" dirty="0" smtClean="0"/>
            <a:t>Narrative</a:t>
          </a:r>
          <a:r>
            <a:rPr lang="zh-CN" altLang="en-US" sz="3100" kern="1200" dirty="0" smtClean="0"/>
            <a:t>）：叙述是故事的主要表达形式。</a:t>
          </a:r>
          <a:endParaRPr lang="zh-CN" sz="3100" kern="1200" dirty="0"/>
        </a:p>
      </dsp:txBody>
      <dsp:txXfrm>
        <a:off x="63740" y="83359"/>
        <a:ext cx="8513480" cy="1178239"/>
      </dsp:txXfrm>
    </dsp:sp>
    <dsp:sp modelId="{559667EB-D73A-492D-98C5-E0F938A6613D}">
      <dsp:nvSpPr>
        <dsp:cNvPr id="0" name=""/>
        <dsp:cNvSpPr/>
      </dsp:nvSpPr>
      <dsp:spPr>
        <a:xfrm>
          <a:off x="0" y="1414619"/>
          <a:ext cx="8640960" cy="130571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（</a:t>
          </a:r>
          <a:r>
            <a:rPr lang="en-US" altLang="en-US" sz="3100" kern="1200" dirty="0" smtClean="0"/>
            <a:t>2</a:t>
          </a:r>
          <a:r>
            <a:rPr lang="zh-CN" altLang="en-US" sz="3100" kern="1200" dirty="0" smtClean="0"/>
            <a:t>）细节（</a:t>
          </a:r>
          <a:r>
            <a:rPr lang="en-US" altLang="en-US" sz="3100" kern="1200" dirty="0" smtClean="0"/>
            <a:t>Details</a:t>
          </a:r>
          <a:r>
            <a:rPr lang="zh-CN" altLang="en-US" sz="3100" kern="1200" dirty="0" smtClean="0"/>
            <a:t>）：细节是故事的灵魂，是故事叙述的必要组成部分。</a:t>
          </a:r>
          <a:endParaRPr lang="zh-CN" sz="3100" kern="1200" dirty="0"/>
        </a:p>
      </dsp:txBody>
      <dsp:txXfrm>
        <a:off x="63740" y="1478359"/>
        <a:ext cx="8513480" cy="11782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  <a:pPr>
                <a:defRPr/>
              </a:pPr>
              <a:t>2022/3/4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  <a:pPr>
                <a:defRPr/>
              </a:pPr>
              <a:t>2022/3/4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35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517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12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773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280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600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70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34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280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688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97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19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30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467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966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156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333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86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3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113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329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35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816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934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925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194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3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55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05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021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418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73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692"/>
            <a:ext cx="12192000" cy="716692"/>
          </a:xfrm>
          <a:prstGeom prst="rect">
            <a:avLst/>
          </a:prstGeom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6693768" cy="1143000"/>
          </a:xfrm>
        </p:spPr>
        <p:txBody>
          <a:bodyPr/>
          <a:lstStyle>
            <a:lvl1pPr>
              <a:defRPr b="1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1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048328" y="620688"/>
            <a:ext cx="2210406" cy="221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156947"/>
      </p:ext>
    </p:extLst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090432"/>
      </p:ext>
    </p:extLst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901369"/>
      </p:ext>
    </p:extLst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112033"/>
      </p:ext>
    </p:extLst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485428"/>
      </p:ext>
    </p:extLst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77288"/>
      </p:ext>
    </p:extLst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897775"/>
      </p:ext>
    </p:extLst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668529"/>
      </p:ext>
    </p:extLst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995740"/>
      </p:ext>
    </p:extLst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2570170"/>
      </p:ext>
    </p:extLst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268277"/>
      </p:ext>
    </p:extLst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26835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535157"/>
      </p:ext>
    </p:extLst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155909"/>
      </p:ext>
    </p:extLst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414529"/>
      </p:ext>
    </p:extLst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628026"/>
      </p:ext>
    </p:extLst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64391"/>
      </p:ext>
    </p:extLst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-2380"/>
            <a:ext cx="5422900" cy="2762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-3996"/>
            <a:ext cx="6769100" cy="2762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>
            <a:spLocks/>
          </p:cNvSpPr>
          <p:nvPr userDrawn="1"/>
        </p:nvSpPr>
        <p:spPr>
          <a:xfrm>
            <a:off x="33089" y="6627417"/>
            <a:ext cx="10729192" cy="287733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课程名称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数据故事化                                             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主讲教师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朝乐门            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chaolemen@ruc.edu.cn                                   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时间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2022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12" name="文本占位符 156"/>
          <p:cNvSpPr txBox="1">
            <a:spLocks/>
          </p:cNvSpPr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1200" kern="0" dirty="0">
              <a:latin typeface="+mn-lt"/>
              <a:ea typeface="+mn-ea"/>
            </a:endParaRPr>
          </a:p>
        </p:txBody>
      </p:sp>
      <p:pic>
        <p:nvPicPr>
          <p:cNvPr id="14" name="Picture 254" descr="D:\PPT模板\rendanew.jpg"/>
          <p:cNvPicPr>
            <a:picLocks noChangeAspect="1" noChangeArrowheads="1"/>
          </p:cNvPicPr>
          <p:nvPr userDrawn="1"/>
        </p:nvPicPr>
        <p:blipFill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698264" y="701043"/>
            <a:ext cx="1014360" cy="101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5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9" r:id="rId14"/>
    <p:sldLayoutId id="2147484370" r:id="rId15"/>
    <p:sldLayoutId id="2147484372" r:id="rId16"/>
    <p:sldLayoutId id="2147484373" r:id="rId17"/>
    <p:sldLayoutId id="2147484374" r:id="rId18"/>
    <p:sldLayoutId id="2147484377" r:id="rId19"/>
    <p:sldLayoutId id="2147484446" r:id="rId20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3.jpeg"/><Relationship Id="rId7" Type="http://schemas.openxmlformats.org/officeDocument/2006/relationships/diagramColors" Target="../diagrams/colors8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914400" y="2438400"/>
            <a:ext cx="8421960" cy="11430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5400" dirty="0"/>
              <a:t>  </a:t>
            </a:r>
            <a:r>
              <a:rPr lang="zh-CN" altLang="en-US" sz="5400" dirty="0" smtClean="0"/>
              <a:t>第</a:t>
            </a:r>
            <a:r>
              <a:rPr lang="en-US" altLang="zh-CN" sz="5400" dirty="0"/>
              <a:t>1</a:t>
            </a:r>
            <a:r>
              <a:rPr lang="zh-CN" altLang="en-US" sz="5400" dirty="0" smtClean="0"/>
              <a:t>章 故事</a:t>
            </a:r>
            <a:endParaRPr lang="zh-CN" altLang="en-US" sz="5400" dirty="0"/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439816" y="4221088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795484"/>
      </p:ext>
    </p:ext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602759"/>
              </p:ext>
            </p:extLst>
          </p:nvPr>
        </p:nvGraphicFramePr>
        <p:xfrm>
          <a:off x="623392" y="692696"/>
          <a:ext cx="10945216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1.2</a:t>
            </a:r>
            <a:r>
              <a:rPr lang="zh-CN" altLang="en-US" dirty="0" smtClean="0"/>
              <a:t>故事的发展史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2578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6928A4-A0C3-4866-80C2-F1DC8D19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119" y="611222"/>
            <a:ext cx="119371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3200" b="1" dirty="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rPr>
              <a:t>故事的发展阶段可分为三个主要时期：</a:t>
            </a:r>
            <a:endParaRPr lang="en-US" altLang="zh-CN" sz="3200" b="1" dirty="0">
              <a:solidFill>
                <a:schemeClr val="tx2"/>
              </a:solidFill>
              <a:latin typeface="华文中宋" pitchFamily="2" charset="-122"/>
              <a:ea typeface="华文中宋" pitchFamily="2" charset="-122"/>
              <a:cs typeface="+mj-cs"/>
            </a:endParaRP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" y="2154941"/>
            <a:ext cx="3703985" cy="38539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042" y="2095333"/>
            <a:ext cx="4362190" cy="39731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747" y="1961581"/>
            <a:ext cx="3803713" cy="421398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215680" y="6175567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3D464D"/>
                </a:solidFill>
                <a:latin typeface="Pingfang SC"/>
              </a:rPr>
              <a:t>(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图片来源：</a:t>
            </a:r>
            <a:r>
              <a:rPr lang="en-US" altLang="zh-CN" dirty="0">
                <a:solidFill>
                  <a:srgbClr val="3D464D"/>
                </a:solidFill>
                <a:latin typeface="Pingfang SC"/>
              </a:rPr>
              <a:t>Matt Peters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，</a:t>
            </a:r>
            <a:r>
              <a:rPr lang="en-US" altLang="zh-CN" dirty="0">
                <a:solidFill>
                  <a:srgbClr val="3D464D"/>
                </a:solidFill>
                <a:latin typeface="Pingfang SC"/>
              </a:rPr>
              <a:t>2018)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-205274" y="1475414"/>
            <a:ext cx="4278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绘画</a:t>
            </a:r>
            <a:r>
              <a:rPr lang="en-US" altLang="zh-CN" sz="2000" dirty="0"/>
              <a:t>/</a:t>
            </a:r>
            <a:r>
              <a:rPr lang="zh-CN" altLang="en-US" sz="2000" dirty="0"/>
              <a:t>口述方式为主的讲故事</a:t>
            </a:r>
            <a:r>
              <a:rPr lang="zh-CN" altLang="en-US" sz="2000" dirty="0" smtClean="0"/>
              <a:t>时期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4073496" y="1475414"/>
            <a:ext cx="3800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文字</a:t>
            </a:r>
            <a:r>
              <a:rPr lang="zh-CN" altLang="en-US" sz="2000" dirty="0"/>
              <a:t>方式为主的讲故事</a:t>
            </a:r>
            <a:r>
              <a:rPr lang="zh-CN" altLang="en-US" sz="2000" dirty="0" smtClean="0"/>
              <a:t>时期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8320799" y="1475414"/>
            <a:ext cx="3457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数字化</a:t>
            </a:r>
            <a:r>
              <a:rPr lang="zh-CN" altLang="en-US" sz="2000" dirty="0"/>
              <a:t>为主的讲故事时期</a:t>
            </a:r>
            <a:r>
              <a:rPr lang="en-US" altLang="zh-CN" sz="2000" dirty="0"/>
              <a:t> </a:t>
            </a:r>
            <a:endParaRPr lang="zh-CN" altLang="en-US" sz="2000" dirty="0"/>
          </a:p>
        </p:txBody>
      </p:sp>
      <p:sp>
        <p:nvSpPr>
          <p:cNvPr id="20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</p:spPr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1.2</a:t>
            </a:r>
            <a:r>
              <a:rPr lang="zh-CN" altLang="en-US" dirty="0" smtClean="0"/>
              <a:t>故事的发展史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2773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视觉或口头讲故事（公元前</a:t>
            </a:r>
            <a:r>
              <a:rPr lang="en-US" altLang="zh-CN" b="1" dirty="0"/>
              <a:t>200</a:t>
            </a:r>
            <a:r>
              <a:rPr lang="zh-CN" altLang="en-US" b="1" dirty="0"/>
              <a:t>年之前）</a:t>
            </a:r>
            <a:endParaRPr lang="en-US" altLang="zh-CN" b="1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►1.2</a:t>
            </a:r>
            <a:r>
              <a:rPr lang="zh-CN" altLang="en-US" dirty="0"/>
              <a:t>故事的发展史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14" name="矩形 13"/>
          <p:cNvSpPr/>
          <p:nvPr/>
        </p:nvSpPr>
        <p:spPr>
          <a:xfrm>
            <a:off x="2891644" y="5890959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肖维岩洞（</a:t>
            </a:r>
            <a:r>
              <a:rPr lang="en-US" altLang="zh-CN" dirty="0" err="1">
                <a:solidFill>
                  <a:srgbClr val="3D464D"/>
                </a:solidFill>
                <a:latin typeface="Pingfang SC"/>
              </a:rPr>
              <a:t>Grotte</a:t>
            </a:r>
            <a:r>
              <a:rPr lang="en-US" altLang="zh-CN" dirty="0">
                <a:solidFill>
                  <a:srgbClr val="3D464D"/>
                </a:solidFill>
                <a:latin typeface="Pingfang SC"/>
              </a:rPr>
              <a:t> </a:t>
            </a:r>
            <a:r>
              <a:rPr lang="en-US" altLang="zh-CN" dirty="0" err="1">
                <a:solidFill>
                  <a:srgbClr val="3D464D"/>
                </a:solidFill>
                <a:latin typeface="Pingfang SC"/>
              </a:rPr>
              <a:t>Chauvet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）壁画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772816"/>
            <a:ext cx="6048672" cy="3744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2333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书面讲故事（公元前</a:t>
            </a:r>
            <a:r>
              <a:rPr lang="en-US" altLang="zh-CN" b="1" dirty="0"/>
              <a:t>200</a:t>
            </a:r>
            <a:r>
              <a:rPr lang="zh-CN" altLang="en-US" b="1" dirty="0"/>
              <a:t>年</a:t>
            </a:r>
            <a:r>
              <a:rPr lang="en-US" altLang="zh-CN" b="1" dirty="0"/>
              <a:t>~1939</a:t>
            </a:r>
            <a:r>
              <a:rPr lang="zh-CN" altLang="en-US" b="1" dirty="0"/>
              <a:t>年）</a:t>
            </a:r>
            <a:endParaRPr lang="en-US" altLang="zh-CN" b="1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►1.2</a:t>
            </a:r>
            <a:r>
              <a:rPr lang="zh-CN" altLang="en-US" dirty="0"/>
              <a:t>故事的发展史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14" name="矩形 13"/>
          <p:cNvSpPr/>
          <p:nvPr/>
        </p:nvSpPr>
        <p:spPr>
          <a:xfrm>
            <a:off x="1936857" y="5781895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山海经中对精卫填海的记录</a:t>
            </a:r>
          </a:p>
          <a:p>
            <a:pPr algn="ctr"/>
            <a:r>
              <a:rPr lang="en-US" altLang="zh-CN" dirty="0">
                <a:solidFill>
                  <a:srgbClr val="3D464D"/>
                </a:solidFill>
                <a:latin typeface="Pingfang SC"/>
              </a:rPr>
              <a:t>(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图片来源：日本国立公文书馆（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NATIONAL ARCHIVES OF JAPAN</a:t>
            </a:r>
            <a:r>
              <a:rPr lang="zh-CN" altLang="en-GB" dirty="0">
                <a:solidFill>
                  <a:srgbClr val="3D464D"/>
                </a:solidFill>
                <a:latin typeface="Pingfang SC"/>
              </a:rPr>
              <a:t>））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512921" y="1373923"/>
            <a:ext cx="583264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27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数字化讲故事（</a:t>
            </a:r>
            <a:r>
              <a:rPr lang="en-US" altLang="zh-CN" b="1" dirty="0"/>
              <a:t>1939</a:t>
            </a:r>
            <a:r>
              <a:rPr lang="zh-CN" altLang="en-US" b="1" dirty="0"/>
              <a:t>年</a:t>
            </a:r>
            <a:r>
              <a:rPr lang="en-US" altLang="zh-CN" b="1" dirty="0"/>
              <a:t>~</a:t>
            </a:r>
            <a:r>
              <a:rPr lang="zh-CN" altLang="en-US" b="1" dirty="0"/>
              <a:t>至今）</a:t>
            </a:r>
            <a:endParaRPr lang="en-US" altLang="zh-CN" b="1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►1.2</a:t>
            </a:r>
            <a:r>
              <a:rPr lang="zh-CN" altLang="en-US" dirty="0"/>
              <a:t>故事的发展史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14" name="矩形 13"/>
          <p:cNvSpPr/>
          <p:nvPr/>
        </p:nvSpPr>
        <p:spPr>
          <a:xfrm>
            <a:off x="1936856" y="5781895"/>
            <a:ext cx="76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关于气候变化，你可以做的</a:t>
            </a:r>
            <a:r>
              <a:rPr lang="en-US" altLang="zh-CN" dirty="0">
                <a:solidFill>
                  <a:srgbClr val="3D464D"/>
                </a:solidFill>
                <a:latin typeface="Pingfang SC"/>
              </a:rPr>
              <a:t>9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件事</a:t>
            </a:r>
          </a:p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（图片来源：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https://www.imperial.ac.uk/stories/climate-action/</a:t>
            </a:r>
            <a:r>
              <a:rPr lang="zh-CN" altLang="en-GB" dirty="0">
                <a:solidFill>
                  <a:srgbClr val="3D464D"/>
                </a:solidFill>
                <a:latin typeface="Pingfang SC"/>
              </a:rPr>
              <a:t>）</a:t>
            </a: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2567608" y="1346285"/>
            <a:ext cx="6192687" cy="40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1802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1.3</a:t>
            </a:r>
            <a:r>
              <a:rPr lang="zh-CN" altLang="en-US" sz="4800" dirty="0"/>
              <a:t>故事的</a:t>
            </a:r>
            <a:r>
              <a:rPr lang="zh-CN" altLang="en-US" sz="4800" dirty="0" smtClean="0"/>
              <a:t>要素</a:t>
            </a:r>
            <a:endParaRPr lang="zh-CN" altLang="en-US"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▲1.2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故事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的发展史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 smtClean="0"/>
              <a:t>▼1.4</a:t>
            </a:r>
            <a:r>
              <a:rPr lang="zh-CN" altLang="en-US" sz="2000" dirty="0" smtClean="0"/>
              <a:t>故事</a:t>
            </a:r>
            <a:r>
              <a:rPr lang="zh-CN" altLang="en-US" sz="2000" dirty="0"/>
              <a:t>的情节</a:t>
            </a:r>
          </a:p>
        </p:txBody>
      </p:sp>
    </p:spTree>
    <p:extLst>
      <p:ext uri="{BB962C8B-B14F-4D97-AF65-F5344CB8AC3E}">
        <p14:creationId xmlns:p14="http://schemas.microsoft.com/office/powerpoint/2010/main" val="808478546"/>
      </p:ext>
    </p:extLst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故事的组成要素</a:t>
            </a:r>
            <a:endParaRPr lang="en-US" altLang="zh-CN" b="1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914818" y="1628800"/>
            <a:ext cx="7632848" cy="4536504"/>
          </a:xfrm>
          <a:prstGeom prst="rect">
            <a:avLst/>
          </a:prstGeom>
        </p:spPr>
      </p:pic>
      <p:sp>
        <p:nvSpPr>
          <p:cNvPr id="13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</p:spPr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1.3</a:t>
            </a:r>
            <a:r>
              <a:rPr lang="zh-CN" altLang="en-US" dirty="0" smtClean="0"/>
              <a:t>故事的要素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35657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1.3</a:t>
            </a:r>
            <a:r>
              <a:rPr lang="zh-CN" altLang="en-US" dirty="0" smtClean="0"/>
              <a:t>故事的要素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意图</a:t>
            </a:r>
            <a:r>
              <a:rPr lang="en-US" altLang="zh-CN" b="1" dirty="0"/>
              <a:t>——</a:t>
            </a:r>
            <a:r>
              <a:rPr lang="zh-CN" altLang="en-US" b="1" dirty="0"/>
              <a:t>为什么要讲故事（</a:t>
            </a:r>
            <a:r>
              <a:rPr lang="en-US" altLang="zh-CN" b="1" dirty="0"/>
              <a:t>Why</a:t>
            </a:r>
            <a:r>
              <a:rPr lang="zh-CN" altLang="en-US" b="1" dirty="0"/>
              <a:t>）</a:t>
            </a:r>
          </a:p>
        </p:txBody>
      </p:sp>
      <p:graphicFrame>
        <p:nvGraphicFramePr>
          <p:cNvPr id="7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167357"/>
              </p:ext>
            </p:extLst>
          </p:nvPr>
        </p:nvGraphicFramePr>
        <p:xfrm>
          <a:off x="1847528" y="2803193"/>
          <a:ext cx="8640960" cy="2213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 flipH="1">
            <a:off x="1559496" y="1823843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通常，故事叙述的目有三种：</a:t>
            </a:r>
          </a:p>
        </p:txBody>
      </p:sp>
    </p:spTree>
    <p:extLst>
      <p:ext uri="{BB962C8B-B14F-4D97-AF65-F5344CB8AC3E}">
        <p14:creationId xmlns:p14="http://schemas.microsoft.com/office/powerpoint/2010/main" val="47497745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6928A4-A0C3-4866-80C2-F1DC8D19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9667EB-D73A-492D-98C5-E0F938A66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EDFBA9-37E4-4953-A7C6-AEF44769C4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1.3</a:t>
            </a:r>
            <a:r>
              <a:rPr lang="zh-CN" altLang="en-US" dirty="0" smtClean="0"/>
              <a:t>故事的要素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 smtClean="0"/>
              <a:t>内容</a:t>
            </a:r>
            <a:r>
              <a:rPr lang="en-US" altLang="zh-CN" b="1" dirty="0"/>
              <a:t>——</a:t>
            </a:r>
            <a:r>
              <a:rPr lang="zh-CN" altLang="en-US" b="1" dirty="0"/>
              <a:t>要讲什么故事（</a:t>
            </a:r>
            <a:r>
              <a:rPr lang="en-US" altLang="zh-CN" b="1" dirty="0"/>
              <a:t>What</a:t>
            </a:r>
            <a:r>
              <a:rPr lang="zh-CN" altLang="en-US" b="1" dirty="0"/>
              <a:t>）</a:t>
            </a:r>
          </a:p>
        </p:txBody>
      </p:sp>
      <p:sp>
        <p:nvSpPr>
          <p:cNvPr id="8" name="文本框 7"/>
          <p:cNvSpPr txBox="1"/>
          <p:nvPr/>
        </p:nvSpPr>
        <p:spPr>
          <a:xfrm flipH="1">
            <a:off x="2290786" y="1530880"/>
            <a:ext cx="734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故事内容主要由情节（</a:t>
            </a:r>
            <a:r>
              <a:rPr lang="en-GB" altLang="zh-CN" sz="2000" dirty="0"/>
              <a:t>Plots</a:t>
            </a:r>
            <a:r>
              <a:rPr lang="zh-CN" altLang="en-GB" sz="2000" dirty="0"/>
              <a:t>）</a:t>
            </a:r>
            <a:r>
              <a:rPr lang="zh-CN" altLang="en-US" sz="2000" dirty="0"/>
              <a:t>和人物（</a:t>
            </a:r>
            <a:r>
              <a:rPr lang="en-GB" altLang="zh-CN" sz="2000" dirty="0"/>
              <a:t>Characters</a:t>
            </a:r>
            <a:r>
              <a:rPr lang="zh-CN" altLang="en-GB" sz="2000" dirty="0"/>
              <a:t>）</a:t>
            </a:r>
            <a:r>
              <a:rPr lang="zh-CN" altLang="en-US" sz="2000" dirty="0"/>
              <a:t>组成</a:t>
            </a:r>
          </a:p>
        </p:txBody>
      </p:sp>
      <p:pic>
        <p:nvPicPr>
          <p:cNvPr id="10" name="图片 9" descr="图示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86" y="2216669"/>
            <a:ext cx="5738217" cy="344457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36856" y="5781895"/>
            <a:ext cx="76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故事内容的组成部分</a:t>
            </a:r>
          </a:p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（来源：</a:t>
            </a:r>
            <a:r>
              <a:rPr lang="en-US" altLang="zh-CN" dirty="0" err="1">
                <a:solidFill>
                  <a:srgbClr val="3D464D"/>
                </a:solidFill>
                <a:latin typeface="Pingfang SC"/>
              </a:rPr>
              <a:t>BeemGee</a:t>
            </a:r>
            <a:r>
              <a:rPr lang="en-US" altLang="zh-CN" dirty="0">
                <a:solidFill>
                  <a:srgbClr val="3D464D"/>
                </a:solidFill>
                <a:latin typeface="Pingfang SC"/>
              </a:rPr>
              <a:t>, 2022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902752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1.3</a:t>
            </a:r>
            <a:r>
              <a:rPr lang="zh-CN" altLang="en-US" dirty="0" smtClean="0"/>
              <a:t>故事的要素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方式</a:t>
            </a:r>
            <a:r>
              <a:rPr lang="en-US" altLang="zh-CN" b="1" dirty="0"/>
              <a:t>——</a:t>
            </a:r>
            <a:r>
              <a:rPr lang="zh-CN" altLang="en-US" b="1" dirty="0"/>
              <a:t>如何讲故事（</a:t>
            </a:r>
            <a:r>
              <a:rPr lang="en-US" altLang="zh-CN" b="1" dirty="0"/>
              <a:t>How</a:t>
            </a:r>
            <a:r>
              <a:rPr lang="zh-CN" altLang="en-US" b="1" dirty="0"/>
              <a:t>）</a:t>
            </a:r>
          </a:p>
        </p:txBody>
      </p:sp>
      <p:graphicFrame>
        <p:nvGraphicFramePr>
          <p:cNvPr id="13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618117"/>
              </p:ext>
            </p:extLst>
          </p:nvPr>
        </p:nvGraphicFramePr>
        <p:xfrm>
          <a:off x="1847528" y="2276872"/>
          <a:ext cx="8640960" cy="2739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083836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A6928A4-A0C3-4866-80C2-F1DC8D19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59667EB-D73A-492D-98C5-E0F938A66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4159"/>
              </p:ext>
            </p:extLst>
          </p:nvPr>
        </p:nvGraphicFramePr>
        <p:xfrm>
          <a:off x="623392" y="692696"/>
          <a:ext cx="10945216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90491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6928A4-A0C3-4866-80C2-F1DC8D19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9667EB-D73A-492D-98C5-E0F938A66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1.3</a:t>
            </a:r>
            <a:r>
              <a:rPr lang="zh-CN" altLang="en-US" dirty="0" smtClean="0"/>
              <a:t>故事的要素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受众</a:t>
            </a:r>
            <a:r>
              <a:rPr lang="en-US" altLang="zh-CN" b="1" dirty="0"/>
              <a:t>——</a:t>
            </a:r>
            <a:r>
              <a:rPr lang="zh-CN" altLang="en-US" b="1" dirty="0"/>
              <a:t>给谁讲故事（</a:t>
            </a:r>
            <a:r>
              <a:rPr lang="en-US" altLang="zh-CN" b="1" dirty="0"/>
              <a:t>Whom</a:t>
            </a:r>
            <a:r>
              <a:rPr lang="zh-CN" altLang="en-US" b="1" dirty="0"/>
              <a:t>）</a:t>
            </a:r>
          </a:p>
        </p:txBody>
      </p:sp>
      <p:pic>
        <p:nvPicPr>
          <p:cNvPr id="10" name="图片 9" descr="手机屏幕的截图&#10;&#10;中度可信度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772816"/>
            <a:ext cx="5818137" cy="34647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36856" y="5781895"/>
            <a:ext cx="7615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故事的生成与传播过程</a:t>
            </a:r>
          </a:p>
        </p:txBody>
      </p:sp>
    </p:spTree>
    <p:extLst>
      <p:ext uri="{BB962C8B-B14F-4D97-AF65-F5344CB8AC3E}">
        <p14:creationId xmlns:p14="http://schemas.microsoft.com/office/powerpoint/2010/main" val="39979100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1.3</a:t>
            </a:r>
            <a:r>
              <a:rPr lang="zh-CN" altLang="en-US" dirty="0" smtClean="0"/>
              <a:t>故事的要素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冲突</a:t>
            </a:r>
            <a:r>
              <a:rPr lang="en-US" altLang="zh-CN" b="1" dirty="0"/>
              <a:t>——</a:t>
            </a:r>
            <a:r>
              <a:rPr lang="zh-CN" altLang="en-US" b="1" dirty="0"/>
              <a:t>故事的关键在哪里</a:t>
            </a:r>
          </a:p>
        </p:txBody>
      </p:sp>
      <p:sp>
        <p:nvSpPr>
          <p:cNvPr id="12" name="矩形 11"/>
          <p:cNvSpPr/>
          <p:nvPr/>
        </p:nvSpPr>
        <p:spPr>
          <a:xfrm>
            <a:off x="1936856" y="5781895"/>
            <a:ext cx="76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故事中常见的冲突</a:t>
            </a:r>
          </a:p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（图片来源：</a:t>
            </a:r>
            <a:r>
              <a:rPr lang="en-GB" altLang="zh-CN" dirty="0" err="1">
                <a:solidFill>
                  <a:srgbClr val="3D464D"/>
                </a:solidFill>
                <a:latin typeface="Pingfang SC"/>
              </a:rPr>
              <a:t>Feigenbaum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 A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和</a:t>
            </a:r>
            <a:r>
              <a:rPr lang="en-GB" altLang="zh-CN" dirty="0" err="1">
                <a:solidFill>
                  <a:srgbClr val="3D464D"/>
                </a:solidFill>
                <a:latin typeface="Pingfang SC"/>
              </a:rPr>
              <a:t>Alamalhodaei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 A</a:t>
            </a:r>
            <a:r>
              <a:rPr lang="zh-CN" altLang="en-GB" dirty="0">
                <a:solidFill>
                  <a:srgbClr val="3D464D"/>
                </a:solidFill>
                <a:latin typeface="Pingfang SC"/>
              </a:rPr>
              <a:t>，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2020</a:t>
            </a:r>
            <a:r>
              <a:rPr lang="zh-CN" altLang="en-GB" dirty="0">
                <a:solidFill>
                  <a:srgbClr val="3D464D"/>
                </a:solidFill>
                <a:latin typeface="Pingfang SC"/>
              </a:rPr>
              <a:t>）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27648" y="1243802"/>
            <a:ext cx="6192688" cy="42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0669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1.4</a:t>
            </a:r>
            <a:r>
              <a:rPr lang="zh-CN" altLang="en-US" sz="4800" dirty="0" smtClean="0"/>
              <a:t>故事</a:t>
            </a:r>
            <a:r>
              <a:rPr lang="zh-CN" altLang="en-US" sz="4800" dirty="0"/>
              <a:t>的情节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▲1.3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故事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的要素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 smtClean="0"/>
              <a:t>▼1.5</a:t>
            </a:r>
            <a:r>
              <a:rPr lang="zh-CN" altLang="en-US" sz="2000" dirty="0" smtClean="0"/>
              <a:t>故事的叙述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79970983"/>
      </p:ext>
    </p:extLst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1.4</a:t>
            </a:r>
            <a:r>
              <a:rPr lang="zh-CN" altLang="en-US" dirty="0" smtClean="0"/>
              <a:t>故事的情节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GB" altLang="zh-CN" b="1" dirty="0"/>
              <a:t>Freytag</a:t>
            </a:r>
            <a:r>
              <a:rPr lang="zh-CN" altLang="en-US" b="1" dirty="0"/>
              <a:t>的金字塔结构</a:t>
            </a:r>
          </a:p>
        </p:txBody>
      </p:sp>
      <p:pic>
        <p:nvPicPr>
          <p:cNvPr id="8" name="图片 7" descr="图示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484784"/>
            <a:ext cx="668828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45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1.4</a:t>
            </a:r>
            <a:r>
              <a:rPr lang="zh-CN" altLang="en-US" dirty="0" smtClean="0"/>
              <a:t>故事的情节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GB" altLang="zh-CN" b="1" dirty="0"/>
              <a:t>Campbell</a:t>
            </a:r>
            <a:r>
              <a:rPr lang="zh-CN" altLang="en-US" b="1" dirty="0"/>
              <a:t>等提出的英雄之旅</a:t>
            </a:r>
          </a:p>
        </p:txBody>
      </p:sp>
      <p:pic>
        <p:nvPicPr>
          <p:cNvPr id="6" name="图片 5" descr="图示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358026"/>
            <a:ext cx="5472608" cy="47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170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1.4</a:t>
            </a:r>
            <a:r>
              <a:rPr lang="zh-CN" altLang="en-US" dirty="0" smtClean="0"/>
              <a:t>故事的情节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GB" altLang="zh-CN" b="1" dirty="0"/>
              <a:t>Vonnegut</a:t>
            </a:r>
            <a:r>
              <a:rPr lang="zh-CN" altLang="en-US" b="1" dirty="0"/>
              <a:t>的男孩追到女孩（</a:t>
            </a:r>
            <a:r>
              <a:rPr lang="en-GB" altLang="zh-CN" b="1" dirty="0"/>
              <a:t>Boy Gets Girl</a:t>
            </a:r>
            <a:r>
              <a:rPr lang="zh-CN" altLang="en-GB" b="1" dirty="0"/>
              <a:t>）</a:t>
            </a:r>
            <a:endParaRPr lang="zh-CN" altLang="en-US" b="1" dirty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51584" y="1484784"/>
            <a:ext cx="6840083" cy="4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44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1.5</a:t>
            </a:r>
            <a:r>
              <a:rPr lang="zh-CN" altLang="en-US" sz="4800" dirty="0" smtClean="0"/>
              <a:t>故事的叙述</a:t>
            </a:r>
            <a:endParaRPr lang="zh-CN" altLang="en-US"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▲1.4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故事的情节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 smtClean="0"/>
              <a:t>▼1.6</a:t>
            </a:r>
            <a:r>
              <a:rPr lang="zh-CN" altLang="en-US" sz="2000" dirty="0" smtClean="0"/>
              <a:t>故事的生成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7143288"/>
      </p:ext>
    </p:extLst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1.5</a:t>
            </a:r>
            <a:r>
              <a:rPr lang="zh-CN" altLang="en-US" dirty="0" smtClean="0"/>
              <a:t>故事的叙述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故事的创作与叙述的区别</a:t>
            </a:r>
          </a:p>
        </p:txBody>
      </p:sp>
      <p:pic>
        <p:nvPicPr>
          <p:cNvPr id="6" name="图片 5" descr="图示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844824"/>
            <a:ext cx="532859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304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1.5</a:t>
            </a:r>
            <a:r>
              <a:rPr lang="zh-CN" altLang="en-US" dirty="0" smtClean="0"/>
              <a:t>故事的叙述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故事的叙述方法</a:t>
            </a:r>
          </a:p>
        </p:txBody>
      </p:sp>
      <p:pic>
        <p:nvPicPr>
          <p:cNvPr id="7" name="图片 6" descr="图示&#10;&#10;描述已自动生成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700808"/>
            <a:ext cx="6768752" cy="34563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36856" y="5781895"/>
            <a:ext cx="7615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故事创作、叙述和倾听的过程中的主要角色</a:t>
            </a:r>
            <a:endParaRPr lang="zh-CN" altLang="en-GB" dirty="0">
              <a:solidFill>
                <a:srgbClr val="3D464D"/>
              </a:solidFill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5146824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1.5</a:t>
            </a:r>
            <a:r>
              <a:rPr lang="zh-CN" altLang="en-US" dirty="0" smtClean="0"/>
              <a:t>故事的叙述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故事的叙述方法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710433"/>
              </p:ext>
            </p:extLst>
          </p:nvPr>
        </p:nvGraphicFramePr>
        <p:xfrm>
          <a:off x="1734798" y="2492896"/>
          <a:ext cx="7992887" cy="32403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4013">
                  <a:extLst>
                    <a:ext uri="{9D8B030D-6E8A-4147-A177-3AD203B41FA5}">
                      <a16:colId xmlns:a16="http://schemas.microsoft.com/office/drawing/2014/main" val="160127922"/>
                    </a:ext>
                  </a:extLst>
                </a:gridCol>
                <a:gridCol w="2605870">
                  <a:extLst>
                    <a:ext uri="{9D8B030D-6E8A-4147-A177-3AD203B41FA5}">
                      <a16:colId xmlns:a16="http://schemas.microsoft.com/office/drawing/2014/main" val="147886262"/>
                    </a:ext>
                  </a:extLst>
                </a:gridCol>
                <a:gridCol w="3823004">
                  <a:extLst>
                    <a:ext uri="{9D8B030D-6E8A-4147-A177-3AD203B41FA5}">
                      <a16:colId xmlns:a16="http://schemas.microsoft.com/office/drawing/2014/main" val="3293804773"/>
                    </a:ext>
                  </a:extLst>
                </a:gridCol>
              </a:tblGrid>
              <a:tr h="538265"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线性叙事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非线性叙事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4884188"/>
                  </a:ext>
                </a:extLst>
              </a:tr>
              <a:tr h="1102398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含义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按照事件实际发生的天然顺序叙述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叙述次序与事件实际发生的天然顺序不同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4824987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时间维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</a:t>
                      </a:r>
                      <a:r>
                        <a:rPr lang="zh-CN" sz="2000" kern="100">
                          <a:effectLst/>
                        </a:rPr>
                        <a:t>接着</a:t>
                      </a:r>
                      <a:r>
                        <a:rPr lang="en-US" sz="2000" kern="100">
                          <a:effectLst/>
                        </a:rPr>
                        <a:t>B</a:t>
                      </a:r>
                      <a:r>
                        <a:rPr lang="zh-CN" sz="2000" kern="100">
                          <a:effectLst/>
                        </a:rPr>
                        <a:t>接着</a:t>
                      </a:r>
                      <a:r>
                        <a:rPr lang="en-US" sz="2000" kern="100">
                          <a:effectLst/>
                        </a:rPr>
                        <a:t>C 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改变事件</a:t>
                      </a:r>
                      <a:r>
                        <a:rPr lang="en-US" sz="2000" kern="100">
                          <a:effectLst/>
                        </a:rPr>
                        <a:t>A/B/C</a:t>
                      </a:r>
                      <a:r>
                        <a:rPr lang="zh-CN" sz="2000" kern="100">
                          <a:effectLst/>
                        </a:rPr>
                        <a:t>的叙述顺序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3562786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空间维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</a:t>
                      </a:r>
                      <a:r>
                        <a:rPr lang="zh-CN" sz="2000" kern="100">
                          <a:effectLst/>
                        </a:rPr>
                        <a:t>到达</a:t>
                      </a:r>
                      <a:r>
                        <a:rPr lang="en-US" sz="2000" kern="100">
                          <a:effectLst/>
                        </a:rPr>
                        <a:t>B</a:t>
                      </a:r>
                      <a:r>
                        <a:rPr lang="zh-CN" sz="2000" kern="100">
                          <a:effectLst/>
                        </a:rPr>
                        <a:t>到达</a:t>
                      </a:r>
                      <a:r>
                        <a:rPr lang="en-US" sz="2000" kern="100">
                          <a:effectLst/>
                        </a:rPr>
                        <a:t>C 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改变事件</a:t>
                      </a:r>
                      <a:r>
                        <a:rPr lang="en-US" sz="2000" kern="100">
                          <a:effectLst/>
                        </a:rPr>
                        <a:t>A/B/C</a:t>
                      </a:r>
                      <a:r>
                        <a:rPr lang="zh-CN" sz="2000" kern="100">
                          <a:effectLst/>
                        </a:rPr>
                        <a:t>的叙述顺序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3812345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因果维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</a:t>
                      </a:r>
                      <a:r>
                        <a:rPr lang="zh-CN" sz="2000" kern="100">
                          <a:effectLst/>
                        </a:rPr>
                        <a:t>导致</a:t>
                      </a:r>
                      <a:r>
                        <a:rPr lang="en-US" sz="2000" kern="100">
                          <a:effectLst/>
                        </a:rPr>
                        <a:t>B</a:t>
                      </a:r>
                      <a:r>
                        <a:rPr lang="zh-CN" sz="2000" kern="100">
                          <a:effectLst/>
                        </a:rPr>
                        <a:t>导致</a:t>
                      </a:r>
                      <a:r>
                        <a:rPr lang="en-US" sz="2000" kern="100">
                          <a:effectLst/>
                        </a:rPr>
                        <a:t>C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改变事件</a:t>
                      </a:r>
                      <a:r>
                        <a:rPr lang="en-US" sz="2000" kern="100" dirty="0">
                          <a:effectLst/>
                        </a:rPr>
                        <a:t>A/B/C</a:t>
                      </a:r>
                      <a:r>
                        <a:rPr lang="zh-CN" sz="2000" kern="100" dirty="0">
                          <a:effectLst/>
                        </a:rPr>
                        <a:t>的叙述顺序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148841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 flipH="1">
            <a:off x="1622162" y="1688428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线性叙事与非线性叙事的区别</a:t>
            </a:r>
          </a:p>
        </p:txBody>
      </p:sp>
    </p:spTree>
    <p:extLst>
      <p:ext uri="{BB962C8B-B14F-4D97-AF65-F5344CB8AC3E}">
        <p14:creationId xmlns:p14="http://schemas.microsoft.com/office/powerpoint/2010/main" val="2324298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2254329" y="650898"/>
            <a:ext cx="7210235" cy="821913"/>
          </a:xfrm>
        </p:spPr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593602"/>
              </p:ext>
            </p:extLst>
          </p:nvPr>
        </p:nvGraphicFramePr>
        <p:xfrm>
          <a:off x="1199456" y="2204864"/>
          <a:ext cx="9171632" cy="3482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436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574068002"/>
      </p:ext>
    </p:extLst>
  </p:cSld>
  <p:clrMapOvr>
    <a:masterClrMapping/>
  </p:clrMapOvr>
  <p:transition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1.5</a:t>
            </a:r>
            <a:r>
              <a:rPr lang="zh-CN" altLang="en-US" dirty="0" smtClean="0"/>
              <a:t>故事的叙述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故事的叙述方法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1622162" y="1688428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叙述者驱动和受众驱动的数据故事化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137568"/>
              </p:ext>
            </p:extLst>
          </p:nvPr>
        </p:nvGraphicFramePr>
        <p:xfrm>
          <a:off x="1847528" y="2348882"/>
          <a:ext cx="8146246" cy="3816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33385049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769215176"/>
                    </a:ext>
                  </a:extLst>
                </a:gridCol>
                <a:gridCol w="2529622">
                  <a:extLst>
                    <a:ext uri="{9D8B030D-6E8A-4147-A177-3AD203B41FA5}">
                      <a16:colId xmlns:a16="http://schemas.microsoft.com/office/drawing/2014/main" val="2625336246"/>
                    </a:ext>
                  </a:extLst>
                </a:gridCol>
              </a:tblGrid>
              <a:tr h="544375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叙述者驱动型叙事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受众驱动型叙事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344321"/>
                  </a:ext>
                </a:extLst>
              </a:tr>
              <a:tr h="1114909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叙述者与受众之间的交互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无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有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4291117"/>
                  </a:ext>
                </a:extLst>
              </a:tr>
              <a:tr h="539284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受众的接受过程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被动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主动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5287876"/>
                  </a:ext>
                </a:extLst>
              </a:tr>
              <a:tr h="539284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故事叙事流程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固定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灵活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5212653"/>
                  </a:ext>
                </a:extLst>
              </a:tr>
              <a:tr h="539284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优点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信息量大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用户体验差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3233550"/>
                  </a:ext>
                </a:extLst>
              </a:tr>
              <a:tr h="539284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缺点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用户体验好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信息量小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4057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8395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1.5</a:t>
            </a:r>
            <a:r>
              <a:rPr lang="zh-CN" altLang="en-US" dirty="0" smtClean="0"/>
              <a:t>故事的叙述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故事的叙述方法</a:t>
            </a:r>
          </a:p>
        </p:txBody>
      </p:sp>
      <p:pic>
        <p:nvPicPr>
          <p:cNvPr id="7" name="图片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5"/>
          <a:stretch/>
        </p:blipFill>
        <p:spPr bwMode="auto">
          <a:xfrm>
            <a:off x="2886926" y="2348880"/>
            <a:ext cx="5688632" cy="26249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矩形 7"/>
          <p:cNvSpPr/>
          <p:nvPr/>
        </p:nvSpPr>
        <p:spPr>
          <a:xfrm>
            <a:off x="1936856" y="5781895"/>
            <a:ext cx="7615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故事叙述的马提尼酒杯结构</a:t>
            </a:r>
            <a:endParaRPr lang="zh-CN" altLang="en-GB" dirty="0">
              <a:solidFill>
                <a:srgbClr val="3D464D"/>
              </a:solidFill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8220472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1.5</a:t>
            </a:r>
            <a:r>
              <a:rPr lang="zh-CN" altLang="en-US" dirty="0" smtClean="0"/>
              <a:t>故事的叙述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故事的叙述方法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2639616" y="177281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叙述者驱动和受众驱动的数据故事化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549014"/>
              </p:ext>
            </p:extLst>
          </p:nvPr>
        </p:nvGraphicFramePr>
        <p:xfrm>
          <a:off x="2639616" y="2562543"/>
          <a:ext cx="6475661" cy="3458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217">
                  <a:extLst>
                    <a:ext uri="{9D8B030D-6E8A-4147-A177-3AD203B41FA5}">
                      <a16:colId xmlns:a16="http://schemas.microsoft.com/office/drawing/2014/main" val="194619271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454023078"/>
                    </a:ext>
                  </a:extLst>
                </a:gridCol>
                <a:gridCol w="2371204">
                  <a:extLst>
                    <a:ext uri="{9D8B030D-6E8A-4147-A177-3AD203B41FA5}">
                      <a16:colId xmlns:a16="http://schemas.microsoft.com/office/drawing/2014/main" val="498763342"/>
                    </a:ext>
                  </a:extLst>
                </a:gridCol>
              </a:tblGrid>
              <a:tr h="576457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观点叙事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描述叙事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4613178"/>
                  </a:ext>
                </a:extLst>
              </a:tr>
              <a:tr h="576457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过滤故事事件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√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×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829933"/>
                  </a:ext>
                </a:extLst>
              </a:tr>
              <a:tr h="576457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选择故事事件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√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×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392705"/>
                  </a:ext>
                </a:extLst>
              </a:tr>
              <a:tr h="576457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修改故事事件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√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×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750088"/>
                  </a:ext>
                </a:extLst>
              </a:tr>
              <a:tr h="576457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修改故事人物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√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×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5743601"/>
                  </a:ext>
                </a:extLst>
              </a:tr>
              <a:tr h="576457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修改故事情节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√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×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610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19960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1.5</a:t>
            </a:r>
            <a:r>
              <a:rPr lang="zh-CN" altLang="en-US" dirty="0" smtClean="0"/>
              <a:t>故事的叙述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故事叙述的原则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2198663" y="1346285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故事叙述需要遵循</a:t>
            </a:r>
            <a:r>
              <a:rPr lang="en-GB" altLang="zh-CN" sz="2000" dirty="0"/>
              <a:t>Success</a:t>
            </a:r>
            <a:r>
              <a:rPr lang="zh-CN" altLang="en-US" sz="2000" dirty="0"/>
              <a:t>原则</a:t>
            </a:r>
            <a:r>
              <a:rPr lang="en-US" altLang="zh-CN" sz="2000" dirty="0" smtClean="0"/>
              <a:t>——</a:t>
            </a:r>
          </a:p>
          <a:p>
            <a:pPr algn="ctr"/>
            <a:r>
              <a:rPr lang="en-GB" altLang="zh-CN" sz="2000" b="1" dirty="0" smtClean="0"/>
              <a:t>Simple</a:t>
            </a:r>
            <a:r>
              <a:rPr lang="zh-CN" altLang="en-GB" sz="2000" dirty="0"/>
              <a:t>（</a:t>
            </a:r>
            <a:r>
              <a:rPr lang="zh-CN" altLang="en-US" sz="2000" dirty="0"/>
              <a:t>简单）、</a:t>
            </a:r>
            <a:r>
              <a:rPr lang="en-GB" altLang="zh-CN" sz="2000" b="1" dirty="0"/>
              <a:t>Unexpected</a:t>
            </a:r>
            <a:r>
              <a:rPr lang="zh-CN" altLang="en-GB" sz="2000" dirty="0"/>
              <a:t>（</a:t>
            </a:r>
            <a:r>
              <a:rPr lang="zh-CN" altLang="en-US" sz="2000" dirty="0"/>
              <a:t>意外）、</a:t>
            </a:r>
            <a:r>
              <a:rPr lang="en-GB" altLang="zh-CN" sz="2000" b="1" dirty="0"/>
              <a:t>Concrete</a:t>
            </a:r>
            <a:r>
              <a:rPr lang="zh-CN" altLang="en-GB" sz="2000" dirty="0"/>
              <a:t>（</a:t>
            </a:r>
            <a:r>
              <a:rPr lang="zh-CN" altLang="en-US" sz="2000" dirty="0"/>
              <a:t>具体）、</a:t>
            </a:r>
            <a:r>
              <a:rPr lang="en-GB" altLang="zh-CN" sz="2000" b="1" dirty="0"/>
              <a:t>Credible</a:t>
            </a:r>
            <a:r>
              <a:rPr lang="zh-CN" altLang="en-GB" sz="2000" dirty="0"/>
              <a:t>（</a:t>
            </a:r>
            <a:r>
              <a:rPr lang="zh-CN" altLang="en-US" sz="2000" dirty="0"/>
              <a:t>可信）、</a:t>
            </a:r>
            <a:r>
              <a:rPr lang="en-GB" altLang="zh-CN" sz="2000" b="1" dirty="0"/>
              <a:t>Emotional</a:t>
            </a:r>
            <a:r>
              <a:rPr lang="zh-CN" altLang="en-GB" sz="2000" dirty="0"/>
              <a:t>（</a:t>
            </a:r>
            <a:r>
              <a:rPr lang="zh-CN" altLang="en-US" sz="2000" dirty="0"/>
              <a:t>情绪）和</a:t>
            </a:r>
            <a:r>
              <a:rPr lang="en-GB" altLang="zh-CN" sz="2000" b="1" dirty="0"/>
              <a:t>Story</a:t>
            </a:r>
            <a:r>
              <a:rPr lang="zh-CN" altLang="en-GB" sz="2000" dirty="0"/>
              <a:t>（</a:t>
            </a:r>
            <a:r>
              <a:rPr lang="zh-CN" altLang="en-US" sz="2000" dirty="0"/>
              <a:t>故事）原则</a:t>
            </a:r>
          </a:p>
        </p:txBody>
      </p:sp>
      <p:sp>
        <p:nvSpPr>
          <p:cNvPr id="8" name="矩形 7"/>
          <p:cNvSpPr/>
          <p:nvPr/>
        </p:nvSpPr>
        <p:spPr>
          <a:xfrm>
            <a:off x="2063552" y="5951021"/>
            <a:ext cx="76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故事叙述的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Success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原则</a:t>
            </a:r>
          </a:p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（来源：</a:t>
            </a:r>
            <a:r>
              <a:rPr lang="en-GB" altLang="zh-CN" dirty="0" err="1">
                <a:solidFill>
                  <a:srgbClr val="3D464D"/>
                </a:solidFill>
                <a:latin typeface="Pingfang SC"/>
              </a:rPr>
              <a:t>mrocallaghan_edu</a:t>
            </a:r>
            <a:r>
              <a:rPr lang="zh-CN" altLang="en-GB" dirty="0">
                <a:solidFill>
                  <a:srgbClr val="3D464D"/>
                </a:solidFill>
                <a:latin typeface="Pingfang SC"/>
              </a:rPr>
              <a:t>，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2014</a:t>
            </a:r>
            <a:r>
              <a:rPr lang="zh-CN" altLang="en-GB" dirty="0">
                <a:solidFill>
                  <a:srgbClr val="3D464D"/>
                </a:solidFill>
                <a:latin typeface="Pingfang SC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43" y="2381783"/>
            <a:ext cx="5706397" cy="34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952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1.5</a:t>
            </a:r>
            <a:r>
              <a:rPr lang="zh-CN" altLang="en-US" dirty="0" smtClean="0"/>
              <a:t>故事的叙述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故事叙述的原则</a:t>
            </a:r>
          </a:p>
        </p:txBody>
      </p:sp>
      <p:sp>
        <p:nvSpPr>
          <p:cNvPr id="8" name="矩形 7"/>
          <p:cNvSpPr/>
          <p:nvPr/>
        </p:nvSpPr>
        <p:spPr>
          <a:xfrm>
            <a:off x="3935760" y="5805264"/>
            <a:ext cx="76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如何创造一则好故事</a:t>
            </a:r>
          </a:p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（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Kate </a:t>
            </a:r>
            <a:r>
              <a:rPr lang="en-GB" altLang="zh-CN" dirty="0" err="1">
                <a:solidFill>
                  <a:srgbClr val="3D464D"/>
                </a:solidFill>
                <a:latin typeface="Pingfang SC"/>
              </a:rPr>
              <a:t>Torgovnick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 May</a:t>
            </a:r>
            <a:r>
              <a:rPr lang="zh-CN" altLang="en-GB" dirty="0">
                <a:solidFill>
                  <a:srgbClr val="3D464D"/>
                </a:solidFill>
                <a:latin typeface="Pingfang SC"/>
              </a:rPr>
              <a:t>，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2013</a:t>
            </a:r>
            <a:r>
              <a:rPr lang="zh-CN" altLang="en-GB" dirty="0">
                <a:solidFill>
                  <a:srgbClr val="3D464D"/>
                </a:solidFill>
                <a:latin typeface="Pingfang SC"/>
              </a:rPr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1701" r="4368" b="3800"/>
          <a:stretch/>
        </p:blipFill>
        <p:spPr>
          <a:xfrm>
            <a:off x="1271464" y="1052736"/>
            <a:ext cx="4032448" cy="549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3212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1.6</a:t>
            </a:r>
            <a:r>
              <a:rPr lang="zh-CN" altLang="en-US" sz="4800" dirty="0" smtClean="0"/>
              <a:t>故事的生成</a:t>
            </a:r>
            <a:endParaRPr lang="zh-CN" altLang="en-US"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▲1.5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故事的叙述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60498"/>
      </p:ext>
    </p:extLst>
  </p:cSld>
  <p:clrMapOvr>
    <a:masterClrMapping/>
  </p:clrMapOvr>
  <p:transition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1.6</a:t>
            </a:r>
            <a:r>
              <a:rPr lang="zh-CN" altLang="en-US" dirty="0" smtClean="0"/>
              <a:t>故事的生成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从</a:t>
            </a:r>
            <a:r>
              <a:rPr lang="en-GB" altLang="zh-CN" b="1" dirty="0"/>
              <a:t>Storytelling Alice </a:t>
            </a:r>
            <a:r>
              <a:rPr lang="zh-CN" altLang="en-US" b="1" dirty="0"/>
              <a:t>到</a:t>
            </a:r>
            <a:r>
              <a:rPr lang="en-GB" altLang="zh-CN" b="1" dirty="0"/>
              <a:t>Looking Glass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2252232" y="5776976"/>
            <a:ext cx="76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dirty="0">
                <a:solidFill>
                  <a:srgbClr val="3D464D"/>
                </a:solidFill>
                <a:latin typeface="Pingfang SC"/>
              </a:rPr>
              <a:t>Alice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编程</a:t>
            </a:r>
            <a:r>
              <a:rPr lang="zh-CN" altLang="en-US" dirty="0" smtClean="0">
                <a:solidFill>
                  <a:srgbClr val="3D464D"/>
                </a:solidFill>
                <a:latin typeface="Pingfang SC"/>
              </a:rPr>
              <a:t>界面</a:t>
            </a:r>
            <a:endParaRPr lang="en-US" altLang="zh-CN" dirty="0" smtClean="0">
              <a:solidFill>
                <a:srgbClr val="3D464D"/>
              </a:solidFill>
              <a:latin typeface="Pingfang SC"/>
            </a:endParaRPr>
          </a:p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（来源：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Alice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官网）</a:t>
            </a:r>
            <a:endParaRPr lang="zh-CN" altLang="en-GB" dirty="0">
              <a:solidFill>
                <a:srgbClr val="3D464D"/>
              </a:solidFill>
              <a:latin typeface="Pingfang SC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11624" y="1214423"/>
            <a:ext cx="6696744" cy="43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971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1.6</a:t>
            </a:r>
            <a:r>
              <a:rPr lang="zh-CN" altLang="en-US" dirty="0" smtClean="0"/>
              <a:t>故事的生成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从</a:t>
            </a:r>
            <a:r>
              <a:rPr lang="en-GB" altLang="zh-CN" b="1" dirty="0"/>
              <a:t>Storytelling Alice </a:t>
            </a:r>
            <a:r>
              <a:rPr lang="zh-CN" altLang="en-US" b="1" dirty="0"/>
              <a:t>到</a:t>
            </a:r>
            <a:r>
              <a:rPr lang="en-GB" altLang="zh-CN" b="1" dirty="0"/>
              <a:t>Looking Glass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2252232" y="5776976"/>
            <a:ext cx="76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基于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Looking Glass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开发的故事</a:t>
            </a:r>
            <a:r>
              <a:rPr lang="en-US" altLang="zh-CN" dirty="0">
                <a:solidFill>
                  <a:srgbClr val="3D464D"/>
                </a:solidFill>
                <a:latin typeface="Pingfang SC"/>
              </a:rPr>
              <a:t>——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爱丽丝的冒险</a:t>
            </a:r>
          </a:p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（来源：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Alice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官网）</a:t>
            </a: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2927648" y="1484784"/>
            <a:ext cx="6192688" cy="38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7180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1.6</a:t>
            </a:r>
            <a:r>
              <a:rPr lang="zh-CN" altLang="en-US" dirty="0" smtClean="0"/>
              <a:t>故事的生成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GB" altLang="zh-CN" b="1" dirty="0"/>
              <a:t>BeemGee </a:t>
            </a:r>
            <a:r>
              <a:rPr lang="zh-CN" altLang="en-US" b="1" dirty="0"/>
              <a:t>作者工具</a:t>
            </a:r>
          </a:p>
        </p:txBody>
      </p:sp>
      <p:sp>
        <p:nvSpPr>
          <p:cNvPr id="8" name="矩形 7"/>
          <p:cNvSpPr/>
          <p:nvPr/>
        </p:nvSpPr>
        <p:spPr>
          <a:xfrm>
            <a:off x="2252232" y="5776976"/>
            <a:ext cx="76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dirty="0">
                <a:solidFill>
                  <a:srgbClr val="3D464D"/>
                </a:solidFill>
                <a:latin typeface="Pingfang SC"/>
              </a:rPr>
              <a:t>Beemgee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作者工具</a:t>
            </a:r>
          </a:p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（来源：</a:t>
            </a:r>
            <a:r>
              <a:rPr lang="en-GB" altLang="zh-CN" dirty="0">
                <a:solidFill>
                  <a:srgbClr val="3D464D"/>
                </a:solidFill>
                <a:latin typeface="Pingfang SC"/>
              </a:rPr>
              <a:t>Beemgee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官网</a:t>
            </a:r>
            <a:r>
              <a:rPr lang="zh-CN" altLang="en-US" dirty="0" smtClean="0">
                <a:solidFill>
                  <a:srgbClr val="3D464D"/>
                </a:solidFill>
                <a:latin typeface="Pingfang SC"/>
              </a:rPr>
              <a:t>）</a:t>
            </a:r>
            <a:endParaRPr lang="zh-CN" altLang="en-US" dirty="0">
              <a:solidFill>
                <a:srgbClr val="3D464D"/>
              </a:solidFill>
              <a:latin typeface="Pingfang SC"/>
            </a:endParaRPr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493389"/>
            <a:ext cx="612068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53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lang="en-US" altLang="zh-CN" dirty="0" smtClean="0"/>
              <a:t>1.6</a:t>
            </a:r>
            <a:r>
              <a:rPr lang="zh-CN" altLang="en-US" dirty="0" smtClean="0"/>
              <a:t>故事的生成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GB" altLang="zh-CN" b="1" dirty="0"/>
              <a:t>Alex McDowell</a:t>
            </a:r>
            <a:r>
              <a:rPr lang="zh-CN" altLang="en-US" b="1" dirty="0"/>
              <a:t>及其</a:t>
            </a:r>
            <a:r>
              <a:rPr lang="en-GB" altLang="zh-CN" b="1" dirty="0" err="1"/>
              <a:t>Worldbuilding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2252232" y="5776976"/>
            <a:ext cx="76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麦克道尔团队开发的故事</a:t>
            </a:r>
            <a:r>
              <a:rPr lang="en-US" altLang="zh-CN" dirty="0">
                <a:solidFill>
                  <a:srgbClr val="3D464D"/>
                </a:solidFill>
                <a:latin typeface="Pingfang SC"/>
              </a:rPr>
              <a:t>——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细胞与城市</a:t>
            </a:r>
          </a:p>
          <a:p>
            <a:pPr algn="ctr"/>
            <a:r>
              <a:rPr lang="zh-CN" altLang="en-US" dirty="0">
                <a:solidFill>
                  <a:srgbClr val="3D464D"/>
                </a:solidFill>
                <a:latin typeface="Pingfang SC"/>
              </a:rPr>
              <a:t>（来源：南加州大学</a:t>
            </a:r>
            <a:r>
              <a:rPr lang="en-US" altLang="zh-CN" dirty="0" err="1">
                <a:solidFill>
                  <a:srgbClr val="3D464D"/>
                </a:solidFill>
                <a:latin typeface="Pingfang SC"/>
              </a:rPr>
              <a:t>Worldbuilding</a:t>
            </a:r>
            <a:r>
              <a:rPr lang="zh-CN" altLang="en-US" dirty="0">
                <a:solidFill>
                  <a:srgbClr val="3D464D"/>
                </a:solidFill>
                <a:latin typeface="Pingfang SC"/>
              </a:rPr>
              <a:t>媒体实验室）</a:t>
            </a:r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39" y="1378520"/>
            <a:ext cx="6408712" cy="42352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00296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1.1</a:t>
            </a:r>
            <a:r>
              <a:rPr lang="zh-CN" altLang="en-US" sz="4800" dirty="0"/>
              <a:t>故事的定义及特征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 smtClean="0"/>
              <a:t>▼1.2</a:t>
            </a:r>
            <a:r>
              <a:rPr lang="zh-CN" altLang="en-US" sz="2000" dirty="0"/>
              <a:t>故事的发展史</a:t>
            </a:r>
          </a:p>
        </p:txBody>
      </p:sp>
    </p:spTree>
    <p:extLst>
      <p:ext uri="{BB962C8B-B14F-4D97-AF65-F5344CB8AC3E}">
        <p14:creationId xmlns:p14="http://schemas.microsoft.com/office/powerpoint/2010/main" val="1395000188"/>
      </p:ext>
    </p:extLst>
  </p:cSld>
  <p:clrMapOvr>
    <a:masterClrMapping/>
  </p:clrMapOvr>
  <p:transition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5595938" y="1"/>
            <a:ext cx="3498850" cy="214313"/>
          </a:xfrm>
          <a:ln w="9525"/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结束</a:t>
            </a:r>
          </a:p>
        </p:txBody>
      </p:sp>
      <p:pic>
        <p:nvPicPr>
          <p:cNvPr id="14" name="Picture 20" descr="thankyou">
            <a:extLst>
              <a:ext uri="{FF2B5EF4-FFF2-40B4-BE49-F238E27FC236}">
                <a16:creationId xmlns:a16="http://schemas.microsoft.com/office/drawing/2014/main" id="{772C0EA8-B7BA-44F6-9264-746CD4478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60D4FD-7CDE-4CC7-99D2-D63AACBC9F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1523161-23BC-42F6-A937-FC978656EAD3}"/>
              </a:ext>
            </a:extLst>
          </p:cNvPr>
          <p:cNvSpPr txBox="1"/>
          <p:nvPr/>
        </p:nvSpPr>
        <p:spPr>
          <a:xfrm flipH="1">
            <a:off x="4020022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教学支撑平台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8ABA2A-5D21-400A-8D27-072165B42AAD}"/>
              </a:ext>
            </a:extLst>
          </p:cNvPr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 err="1"/>
              <a:t>chaolemen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ruc.edu.cn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4FFE2B-583A-4DAE-9553-37A1C93449BC}"/>
              </a:ext>
            </a:extLst>
          </p:cNvPr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参考书目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CA064C-EB74-42DE-B908-D82AC2EC74FB}"/>
              </a:ext>
            </a:extLst>
          </p:cNvPr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主讲人联系方式</a:t>
            </a:r>
          </a:p>
        </p:txBody>
      </p:sp>
      <p:graphicFrame>
        <p:nvGraphicFramePr>
          <p:cNvPr id="20" name="内容占位符 9">
            <a:extLst>
              <a:ext uri="{FF2B5EF4-FFF2-40B4-BE49-F238E27FC236}">
                <a16:creationId xmlns:a16="http://schemas.microsoft.com/office/drawing/2014/main" id="{F5343FD2-C718-4898-9591-E82881CBEC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301247"/>
              </p:ext>
            </p:extLst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F4ECFF00-9FFD-40EA-A875-9B2FFD43BBD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/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D93B8D2-ED47-45CB-92B4-BA018587E363}"/>
              </a:ext>
            </a:extLst>
          </p:cNvPr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主讲人微信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C1E143-4E46-457F-8862-189E91FFD9EE}"/>
              </a:ext>
            </a:extLst>
          </p:cNvPr>
          <p:cNvSpPr txBox="1"/>
          <p:nvPr/>
        </p:nvSpPr>
        <p:spPr>
          <a:xfrm>
            <a:off x="976918" y="4124484"/>
            <a:ext cx="1944216" cy="1815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rtl="0"/>
            <a:r>
              <a:rPr lang="zh-CN" altLang="en-US" sz="1400" dirty="0"/>
              <a:t>数据故事化</a:t>
            </a:r>
            <a:endParaRPr lang="en-US" altLang="zh-CN" sz="1400" dirty="0"/>
          </a:p>
          <a:p>
            <a:pPr lvl="0" rtl="0"/>
            <a:endParaRPr lang="en-US" altLang="zh-CN" sz="1400" dirty="0"/>
          </a:p>
          <a:p>
            <a:pPr lvl="0" rtl="0"/>
            <a:r>
              <a:rPr lang="zh-CN" altLang="zh-CN" sz="1400" dirty="0"/>
              <a:t>朝乐门</a:t>
            </a:r>
            <a:endParaRPr lang="en-US" altLang="zh-CN" sz="1400" dirty="0"/>
          </a:p>
          <a:p>
            <a:pPr lvl="0" rtl="0"/>
            <a:endParaRPr lang="en-US" altLang="zh-CN" sz="1400" dirty="0"/>
          </a:p>
          <a:p>
            <a:pPr lvl="0" rtl="0"/>
            <a:r>
              <a:rPr lang="zh-CN" altLang="en-US" sz="1400" dirty="0"/>
              <a:t>电子工业出版社</a:t>
            </a:r>
            <a:endParaRPr lang="en-US" altLang="zh-CN" sz="1400" dirty="0"/>
          </a:p>
          <a:p>
            <a:pPr lvl="0" rtl="0"/>
            <a:endParaRPr lang="en-US" altLang="zh-CN" sz="1400" dirty="0"/>
          </a:p>
          <a:p>
            <a:pPr lvl="0" rtl="0"/>
            <a:r>
              <a:rPr lang="en-US" altLang="zh-CN" sz="1400" dirty="0"/>
              <a:t>2022</a:t>
            </a:r>
            <a:endParaRPr lang="zh-CN" altLang="zh-CN" sz="1400" dirty="0"/>
          </a:p>
          <a:p>
            <a:endParaRPr lang="zh-CN" altLang="en-US" sz="1400" dirty="0"/>
          </a:p>
        </p:txBody>
      </p:sp>
      <p:sp>
        <p:nvSpPr>
          <p:cNvPr id="23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</p:spTree>
    <p:extLst>
      <p:ext uri="{BB962C8B-B14F-4D97-AF65-F5344CB8AC3E}">
        <p14:creationId xmlns:p14="http://schemas.microsoft.com/office/powerpoint/2010/main" val="659834923"/>
      </p:ext>
    </p:extLst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 smtClean="0"/>
              <a:t>故事的定义</a:t>
            </a:r>
            <a:endParaRPr lang="en-US" altLang="zh-CN" b="1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965364"/>
              </p:ext>
            </p:extLst>
          </p:nvPr>
        </p:nvGraphicFramePr>
        <p:xfrm>
          <a:off x="4295800" y="1916832"/>
          <a:ext cx="7272808" cy="4301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►1.1</a:t>
            </a:r>
            <a:r>
              <a:rPr lang="zh-CN" altLang="en-US" dirty="0"/>
              <a:t>故事的定义及特征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pic>
        <p:nvPicPr>
          <p:cNvPr id="10" name="图片 9" descr="文本&#10;&#10;描述已自动生成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129582"/>
            <a:ext cx="3343275" cy="28257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431704" y="1487336"/>
            <a:ext cx="8527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根据中国大百科全书第三版（</a:t>
            </a:r>
            <a:r>
              <a:rPr lang="en-US" altLang="zh-CN" sz="2000" b="1" dirty="0"/>
              <a:t>2020</a:t>
            </a:r>
            <a:r>
              <a:rPr lang="zh-CN" altLang="en-US" sz="2000" b="1" dirty="0"/>
              <a:t>）的定义，“故事”一词有多种含义：</a:t>
            </a:r>
            <a:r>
              <a:rPr lang="en-US" altLang="zh-CN" sz="2000" dirty="0"/>
              <a:t> 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35730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6928A4-A0C3-4866-80C2-F1DC8D19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9667EB-D73A-492D-98C5-E0F938A66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 smtClean="0"/>
              <a:t>故事的定义</a:t>
            </a:r>
            <a:endParaRPr lang="en-US" altLang="zh-CN" b="1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►1.1</a:t>
            </a:r>
            <a:r>
              <a:rPr lang="zh-CN" altLang="en-US" dirty="0"/>
              <a:t>故事的定义及特征</a:t>
            </a:r>
          </a:p>
        </p:txBody>
      </p:sp>
      <p:sp>
        <p:nvSpPr>
          <p:cNvPr id="3" name="矩形 2"/>
          <p:cNvSpPr/>
          <p:nvPr/>
        </p:nvSpPr>
        <p:spPr>
          <a:xfrm>
            <a:off x="911424" y="1500175"/>
            <a:ext cx="9937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本书的主要目的是探讨数据故事化的理论与实践，旨在提出数据故事化的自动化实现技术，因此，本书将故事定义为：</a:t>
            </a:r>
            <a:r>
              <a:rPr lang="en-US" altLang="zh-CN" sz="2400" dirty="0"/>
              <a:t> </a:t>
            </a:r>
            <a:endParaRPr lang="zh-CN" altLang="en-US" sz="2400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397478" y="3068960"/>
            <a:ext cx="8964996" cy="2877212"/>
            <a:chOff x="0" y="1916935"/>
            <a:chExt cx="5904656" cy="468000"/>
          </a:xfrm>
        </p:grpSpPr>
        <p:sp>
          <p:nvSpPr>
            <p:cNvPr id="12" name="圆角矩形 11"/>
            <p:cNvSpPr/>
            <p:nvPr/>
          </p:nvSpPr>
          <p:spPr>
            <a:xfrm>
              <a:off x="0" y="1916935"/>
              <a:ext cx="5904656" cy="4680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/>
            <p:cNvSpPr txBox="1"/>
            <p:nvPr/>
          </p:nvSpPr>
          <p:spPr>
            <a:xfrm>
              <a:off x="22846" y="1935774"/>
              <a:ext cx="5858964" cy="4263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r>
                <a:rPr lang="zh-CN" altLang="en-US" sz="2400" dirty="0"/>
                <a:t>故事是以说服、记录和娱乐他人为主要目的，以情节和人物的叙述为主要内容，以冲突为抓手，以叙事和细节描写为手段，为目标受众提供的一种叙事性信息产品。故事强调的是信息产品的言简意赅、情节曲折、冲突单一、细节生动和易懂易记等特点，进而达到提高信息产品的可记忆和可认知的目的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8902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 smtClean="0"/>
              <a:t>故事的特征</a:t>
            </a:r>
            <a:endParaRPr lang="en-US" altLang="zh-CN" b="1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865523"/>
              </p:ext>
            </p:extLst>
          </p:nvPr>
        </p:nvGraphicFramePr>
        <p:xfrm>
          <a:off x="5663952" y="1391522"/>
          <a:ext cx="5904656" cy="4301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►1.1</a:t>
            </a:r>
            <a:r>
              <a:rPr lang="zh-CN" altLang="en-US" dirty="0"/>
              <a:t>故事的定义及特征</a:t>
            </a:r>
          </a:p>
        </p:txBody>
      </p:sp>
      <p:sp>
        <p:nvSpPr>
          <p:cNvPr id="5" name="文本框 4"/>
          <p:cNvSpPr txBox="1"/>
          <p:nvPr/>
        </p:nvSpPr>
        <p:spPr>
          <a:xfrm flipH="1">
            <a:off x="276783" y="2179603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故事就是一件事，两三个人物，几个转折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zh-CN" altLang="en-US" sz="1600" dirty="0" smtClean="0"/>
              <a:t>（</a:t>
            </a:r>
            <a:r>
              <a:rPr lang="zh-CN" altLang="en-US" sz="1600" dirty="0"/>
              <a:t>有人亦称，故事就是一件事，两个人，三个弯）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sp>
        <p:nvSpPr>
          <p:cNvPr id="9" name="文本框 8"/>
          <p:cNvSpPr txBox="1"/>
          <p:nvPr/>
        </p:nvSpPr>
        <p:spPr>
          <a:xfrm flipH="1">
            <a:off x="307242" y="5157192"/>
            <a:ext cx="5122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对于故事而言，情节是骨骼，冲突是灵魂，细节是血肉。</a:t>
            </a:r>
          </a:p>
        </p:txBody>
      </p:sp>
    </p:spTree>
    <p:extLst>
      <p:ext uri="{BB962C8B-B14F-4D97-AF65-F5344CB8AC3E}">
        <p14:creationId xmlns:p14="http://schemas.microsoft.com/office/powerpoint/2010/main" val="187480476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6928A4-A0C3-4866-80C2-F1DC8D196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9667EB-D73A-492D-98C5-E0F938A66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EDFBA9-37E4-4953-A7C6-AEF44769C4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4EB186-B886-4E2F-A77E-3D95AAE19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9DF7A7-A516-4935-AEB3-E05CF82EA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56A7F9-9B1E-471F-8E52-6ECE4DED0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 smtClean="0"/>
              <a:t>故事的特征</a:t>
            </a:r>
            <a:endParaRPr lang="en-US" altLang="zh-CN" b="1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►1.1</a:t>
            </a:r>
            <a:r>
              <a:rPr lang="zh-CN" altLang="en-US" dirty="0"/>
              <a:t>故事的定义及特征</a:t>
            </a:r>
          </a:p>
        </p:txBody>
      </p:sp>
      <p:sp>
        <p:nvSpPr>
          <p:cNvPr id="5" name="文本框 4"/>
          <p:cNvSpPr txBox="1"/>
          <p:nvPr/>
        </p:nvSpPr>
        <p:spPr>
          <a:xfrm flipH="1">
            <a:off x="1656584" y="148478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故事与小说的区别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en-US" altLang="zh-CN" dirty="0" smtClean="0"/>
              <a:t>▼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故事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92654"/>
              </p:ext>
            </p:extLst>
          </p:nvPr>
        </p:nvGraphicFramePr>
        <p:xfrm>
          <a:off x="1559496" y="2093699"/>
          <a:ext cx="8712968" cy="33496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7557">
                  <a:extLst>
                    <a:ext uri="{9D8B030D-6E8A-4147-A177-3AD203B41FA5}">
                      <a16:colId xmlns:a16="http://schemas.microsoft.com/office/drawing/2014/main" val="1118950876"/>
                    </a:ext>
                  </a:extLst>
                </a:gridCol>
                <a:gridCol w="3126036">
                  <a:extLst>
                    <a:ext uri="{9D8B030D-6E8A-4147-A177-3AD203B41FA5}">
                      <a16:colId xmlns:a16="http://schemas.microsoft.com/office/drawing/2014/main" val="3564585631"/>
                    </a:ext>
                  </a:extLst>
                </a:gridCol>
                <a:gridCol w="3619375">
                  <a:extLst>
                    <a:ext uri="{9D8B030D-6E8A-4147-A177-3AD203B41FA5}">
                      <a16:colId xmlns:a16="http://schemas.microsoft.com/office/drawing/2014/main" val="1563441988"/>
                    </a:ext>
                  </a:extLst>
                </a:gridCol>
              </a:tblGrid>
              <a:tr h="424427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故事（</a:t>
                      </a:r>
                      <a:r>
                        <a:rPr lang="en-US" sz="1600" kern="100" dirty="0">
                          <a:effectLst/>
                        </a:rPr>
                        <a:t>Stories</a:t>
                      </a:r>
                      <a:r>
                        <a:rPr lang="zh-CN" sz="1600" kern="100" dirty="0">
                          <a:effectLst/>
                        </a:rPr>
                        <a:t>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小说（</a:t>
                      </a:r>
                      <a:r>
                        <a:rPr lang="en-US" sz="1600" kern="100">
                          <a:effectLst/>
                        </a:rPr>
                        <a:t>Novels</a:t>
                      </a:r>
                      <a:r>
                        <a:rPr lang="zh-CN" sz="1600" kern="100">
                          <a:effectLst/>
                        </a:rPr>
                        <a:t>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953043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举例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揠苗助长的故事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列夫·托尔斯泰的《战争与和平》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479560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字数（篇幅）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较短（</a:t>
                      </a:r>
                      <a:r>
                        <a:rPr lang="en-US" sz="1600" kern="100">
                          <a:effectLst/>
                        </a:rPr>
                        <a:t>30000</a:t>
                      </a:r>
                      <a:r>
                        <a:rPr lang="zh-CN" sz="1600" kern="100">
                          <a:effectLst/>
                        </a:rPr>
                        <a:t>字以内）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较长（</a:t>
                      </a:r>
                      <a:r>
                        <a:rPr lang="en-US" sz="1600" kern="100">
                          <a:effectLst/>
                        </a:rPr>
                        <a:t>40000</a:t>
                      </a:r>
                      <a:r>
                        <a:rPr lang="zh-CN" sz="1600" kern="100">
                          <a:effectLst/>
                        </a:rPr>
                        <a:t>字以上）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5515271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情节数量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简单（单个情节）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复杂（多个情节或多个子情节）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1736101"/>
                  </a:ext>
                </a:extLst>
              </a:tr>
              <a:tr h="402431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冲突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围绕单个冲突或冲突的一个侧面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涉及多个冲突及冲突的多个侧面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2510255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表现方式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叙事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052829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表现重点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叙述人物的行为与活动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刻画人物的性格与形象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408965"/>
                  </a:ext>
                </a:extLst>
              </a:tr>
              <a:tr h="420458"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理解难易程度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较容易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较难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342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42166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 smtClean="0"/>
              <a:t>1.2</a:t>
            </a:r>
            <a:r>
              <a:rPr lang="zh-CN" altLang="en-US" sz="4800" dirty="0" smtClean="0"/>
              <a:t>故事</a:t>
            </a:r>
            <a:r>
              <a:rPr lang="zh-CN" altLang="en-US" sz="4800" dirty="0"/>
              <a:t>的</a:t>
            </a:r>
            <a:r>
              <a:rPr lang="zh-CN" altLang="en-US" sz="4800" dirty="0" smtClean="0"/>
              <a:t>发展史</a:t>
            </a:r>
            <a:endParaRPr lang="zh-CN" altLang="en-US"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▲1.1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故事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的定义及特征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 smtClean="0"/>
              <a:t>▼1.3</a:t>
            </a:r>
            <a:r>
              <a:rPr lang="zh-CN" altLang="en-US" sz="2000" dirty="0" smtClean="0"/>
              <a:t>故事</a:t>
            </a:r>
            <a:r>
              <a:rPr lang="zh-CN" altLang="en-US" sz="2000" dirty="0"/>
              <a:t>的要素</a:t>
            </a:r>
          </a:p>
        </p:txBody>
      </p:sp>
    </p:spTree>
    <p:extLst>
      <p:ext uri="{BB962C8B-B14F-4D97-AF65-F5344CB8AC3E}">
        <p14:creationId xmlns:p14="http://schemas.microsoft.com/office/powerpoint/2010/main" val="796153181"/>
      </p:ext>
    </p:extLst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378</TotalTime>
  <Words>1938</Words>
  <Application>Microsoft Office PowerPoint</Application>
  <PresentationFormat>宽屏</PresentationFormat>
  <Paragraphs>314</Paragraphs>
  <Slides>40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Pingfang SC</vt:lpstr>
      <vt:lpstr>等线</vt:lpstr>
      <vt:lpstr>华文中宋</vt:lpstr>
      <vt:lpstr>宋体</vt:lpstr>
      <vt:lpstr>Arial</vt:lpstr>
      <vt:lpstr>Calibri</vt:lpstr>
      <vt:lpstr>Times New Roman</vt:lpstr>
      <vt:lpstr>Wingdings</vt:lpstr>
      <vt:lpstr>Wingdings 2</vt:lpstr>
      <vt:lpstr>吉祥如意</vt:lpstr>
      <vt:lpstr>  第1章 故事</vt:lpstr>
      <vt:lpstr>PowerPoint 演示文稿</vt:lpstr>
      <vt:lpstr>主要内容</vt:lpstr>
      <vt:lpstr>1.1故事的定义及特征</vt:lpstr>
      <vt:lpstr>故事的定义</vt:lpstr>
      <vt:lpstr>故事的定义</vt:lpstr>
      <vt:lpstr>故事的特征</vt:lpstr>
      <vt:lpstr>故事的特征</vt:lpstr>
      <vt:lpstr>1.2故事的发展史</vt:lpstr>
      <vt:lpstr>PowerPoint 演示文稿</vt:lpstr>
      <vt:lpstr>PowerPoint 演示文稿</vt:lpstr>
      <vt:lpstr>视觉或口头讲故事（公元前200年之前）</vt:lpstr>
      <vt:lpstr>书面讲故事（公元前200年~1939年）</vt:lpstr>
      <vt:lpstr>数字化讲故事（1939年~至今）</vt:lpstr>
      <vt:lpstr>1.3故事的要素</vt:lpstr>
      <vt:lpstr>故事的组成要素</vt:lpstr>
      <vt:lpstr>意图——为什么要讲故事（Why）</vt:lpstr>
      <vt:lpstr>内容——要讲什么故事（What）</vt:lpstr>
      <vt:lpstr>方式——如何讲故事（How）</vt:lpstr>
      <vt:lpstr>受众——给谁讲故事（Whom）</vt:lpstr>
      <vt:lpstr>冲突——故事的关键在哪里</vt:lpstr>
      <vt:lpstr>1.4故事的情节</vt:lpstr>
      <vt:lpstr>Freytag的金字塔结构</vt:lpstr>
      <vt:lpstr>Campbell等提出的英雄之旅</vt:lpstr>
      <vt:lpstr>Vonnegut的男孩追到女孩（Boy Gets Girl）</vt:lpstr>
      <vt:lpstr>1.5故事的叙述</vt:lpstr>
      <vt:lpstr>故事的创作与叙述的区别</vt:lpstr>
      <vt:lpstr>故事的叙述方法</vt:lpstr>
      <vt:lpstr>故事的叙述方法</vt:lpstr>
      <vt:lpstr>故事的叙述方法</vt:lpstr>
      <vt:lpstr>故事的叙述方法</vt:lpstr>
      <vt:lpstr>故事的叙述方法</vt:lpstr>
      <vt:lpstr>故事叙述的原则</vt:lpstr>
      <vt:lpstr>故事叙述的原则</vt:lpstr>
      <vt:lpstr>1.6故事的生成</vt:lpstr>
      <vt:lpstr>从Storytelling Alice 到Looking Glass</vt:lpstr>
      <vt:lpstr>从Storytelling Alice 到Looking Glass</vt:lpstr>
      <vt:lpstr>BeemGee 作者工具</vt:lpstr>
      <vt:lpstr>Alex McDowell及其Worldbuilding</vt:lpstr>
      <vt:lpstr>PowerPoint 演示文稿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张晨</cp:lastModifiedBy>
  <cp:revision>1442</cp:revision>
  <cp:lastPrinted>2017-03-12T00:23:10Z</cp:lastPrinted>
  <dcterms:created xsi:type="dcterms:W3CDTF">2007-03-02T11:26:21Z</dcterms:created>
  <dcterms:modified xsi:type="dcterms:W3CDTF">2022-03-04T01:43:17Z</dcterms:modified>
</cp:coreProperties>
</file>